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7" r:id="rId1"/>
  </p:sldMasterIdLst>
  <p:notesMasterIdLst>
    <p:notesMasterId r:id="rId25"/>
  </p:notesMasterIdLst>
  <p:sldIdLst>
    <p:sldId id="256" r:id="rId2"/>
    <p:sldId id="282" r:id="rId3"/>
    <p:sldId id="258" r:id="rId4"/>
    <p:sldId id="261" r:id="rId5"/>
    <p:sldId id="262" r:id="rId6"/>
    <p:sldId id="264" r:id="rId7"/>
    <p:sldId id="265" r:id="rId8"/>
    <p:sldId id="312" r:id="rId9"/>
    <p:sldId id="311" r:id="rId10"/>
    <p:sldId id="266" r:id="rId11"/>
    <p:sldId id="317" r:id="rId12"/>
    <p:sldId id="316" r:id="rId13"/>
    <p:sldId id="318" r:id="rId14"/>
    <p:sldId id="321" r:id="rId15"/>
    <p:sldId id="270" r:id="rId16"/>
    <p:sldId id="319" r:id="rId17"/>
    <p:sldId id="320" r:id="rId18"/>
    <p:sldId id="313" r:id="rId19"/>
    <p:sldId id="274" r:id="rId20"/>
    <p:sldId id="314" r:id="rId21"/>
    <p:sldId id="315" r:id="rId22"/>
    <p:sldId id="259" r:id="rId23"/>
    <p:sldId id="260" r:id="rId24"/>
  </p:sldIdLst>
  <p:sldSz cx="9144000" cy="5143500" type="screen16x9"/>
  <p:notesSz cx="6858000" cy="9144000"/>
  <p:embeddedFontLst>
    <p:embeddedFont>
      <p:font typeface="Anaheim" pitchFamily="2" charset="77"/>
      <p:regular r:id="rId26"/>
      <p:bold r:id="rId27"/>
    </p:embeddedFont>
    <p:embeddedFont>
      <p:font typeface="Cambria Math" panose="02040503050406030204" pitchFamily="18" charset="0"/>
      <p:regular r:id="rId28"/>
    </p:embeddedFont>
    <p:embeddedFont>
      <p:font typeface="CMU Typewriter Text" panose="02000609000000000000" pitchFamily="49" charset="0"/>
      <p:regular r:id="rId29"/>
      <p:bold r:id="rId30"/>
      <p:italic r:id="rId31"/>
      <p:boldItalic r:id="rId32"/>
    </p:embeddedFont>
    <p:embeddedFont>
      <p:font typeface="DM Sans" pitchFamily="2" charset="77"/>
      <p:regular r:id="rId33"/>
      <p:bold r:id="rId34"/>
      <p:italic r:id="rId35"/>
      <p:boldItalic r:id="rId36"/>
    </p:embeddedFont>
    <p:embeddedFont>
      <p:font typeface="Encode Sans" pitchFamily="2" charset="77"/>
      <p:regular r:id="rId37"/>
      <p:bold r:id="rId38"/>
    </p:embeddedFont>
    <p:embeddedFont>
      <p:font typeface="Lato" panose="020F0502020204030203" pitchFamily="34"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00A910-7A14-445F-BBE5-883D294E91D2}">
  <a:tblStyle styleId="{2400A910-7A14-445F-BBE5-883D294E91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C0E0492-3FAA-4482-8A58-C276F8CDDE87}"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29"/>
  </p:normalViewPr>
  <p:slideViewPr>
    <p:cSldViewPr snapToGrid="0">
      <p:cViewPr>
        <p:scale>
          <a:sx n="110" d="100"/>
          <a:sy n="110" d="100"/>
        </p:scale>
        <p:origin x="480"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16.fntdata"/></Relationships>
</file>

<file path=ppt/media/image1.png>
</file>

<file path=ppt/media/image10.png>
</file>

<file path=ppt/media/image11.png>
</file>

<file path=ppt/media/image12.png>
</file>

<file path=ppt/media/image13.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a:extLst>
            <a:ext uri="{FF2B5EF4-FFF2-40B4-BE49-F238E27FC236}">
              <a16:creationId xmlns:a16="http://schemas.microsoft.com/office/drawing/2014/main" id="{C4815124-BF72-A875-3269-006C1582A147}"/>
            </a:ext>
          </a:extLst>
        </p:cNvPr>
        <p:cNvGrpSpPr/>
        <p:nvPr/>
      </p:nvGrpSpPr>
      <p:grpSpPr>
        <a:xfrm>
          <a:off x="0" y="0"/>
          <a:ext cx="0" cy="0"/>
          <a:chOff x="0" y="0"/>
          <a:chExt cx="0" cy="0"/>
        </a:xfrm>
      </p:grpSpPr>
      <p:sp>
        <p:nvSpPr>
          <p:cNvPr id="290" name="Google Shape;290;g54dda1946d_6_308:notes">
            <a:extLst>
              <a:ext uri="{FF2B5EF4-FFF2-40B4-BE49-F238E27FC236}">
                <a16:creationId xmlns:a16="http://schemas.microsoft.com/office/drawing/2014/main" id="{A434B64A-8DAC-928F-9DDD-EA9C4BE1F1B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4dda1946d_6_308:notes">
            <a:extLst>
              <a:ext uri="{FF2B5EF4-FFF2-40B4-BE49-F238E27FC236}">
                <a16:creationId xmlns:a16="http://schemas.microsoft.com/office/drawing/2014/main" id="{98F5DF19-0569-95C7-E4B1-AF1164C46FC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28328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a:extLst>
            <a:ext uri="{FF2B5EF4-FFF2-40B4-BE49-F238E27FC236}">
              <a16:creationId xmlns:a16="http://schemas.microsoft.com/office/drawing/2014/main" id="{10F6F7E2-117D-BDB3-6032-FB4A3C207562}"/>
            </a:ext>
          </a:extLst>
        </p:cNvPr>
        <p:cNvGrpSpPr/>
        <p:nvPr/>
      </p:nvGrpSpPr>
      <p:grpSpPr>
        <a:xfrm>
          <a:off x="0" y="0"/>
          <a:ext cx="0" cy="0"/>
          <a:chOff x="0" y="0"/>
          <a:chExt cx="0" cy="0"/>
        </a:xfrm>
      </p:grpSpPr>
      <p:sp>
        <p:nvSpPr>
          <p:cNvPr id="305" name="Google Shape;305;g14072739ea5_12_0:notes">
            <a:extLst>
              <a:ext uri="{FF2B5EF4-FFF2-40B4-BE49-F238E27FC236}">
                <a16:creationId xmlns:a16="http://schemas.microsoft.com/office/drawing/2014/main" id="{0ECC852F-0AA9-5E6F-66F6-4C870947010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4072739ea5_12_0:notes">
            <a:extLst>
              <a:ext uri="{FF2B5EF4-FFF2-40B4-BE49-F238E27FC236}">
                <a16:creationId xmlns:a16="http://schemas.microsoft.com/office/drawing/2014/main" id="{E70B95EC-20DF-147F-4530-011A3F136B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89822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a:extLst>
            <a:ext uri="{FF2B5EF4-FFF2-40B4-BE49-F238E27FC236}">
              <a16:creationId xmlns:a16="http://schemas.microsoft.com/office/drawing/2014/main" id="{0B11D4FF-ED45-75D7-5906-0BBE7C8F3ADB}"/>
            </a:ext>
          </a:extLst>
        </p:cNvPr>
        <p:cNvGrpSpPr/>
        <p:nvPr/>
      </p:nvGrpSpPr>
      <p:grpSpPr>
        <a:xfrm>
          <a:off x="0" y="0"/>
          <a:ext cx="0" cy="0"/>
          <a:chOff x="0" y="0"/>
          <a:chExt cx="0" cy="0"/>
        </a:xfrm>
      </p:grpSpPr>
      <p:sp>
        <p:nvSpPr>
          <p:cNvPr id="305" name="Google Shape;305;g14072739ea5_12_0:notes">
            <a:extLst>
              <a:ext uri="{FF2B5EF4-FFF2-40B4-BE49-F238E27FC236}">
                <a16:creationId xmlns:a16="http://schemas.microsoft.com/office/drawing/2014/main" id="{AA7C82E9-16F0-6429-33B7-39347239F2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4072739ea5_12_0:notes">
            <a:extLst>
              <a:ext uri="{FF2B5EF4-FFF2-40B4-BE49-F238E27FC236}">
                <a16:creationId xmlns:a16="http://schemas.microsoft.com/office/drawing/2014/main" id="{91CC892C-2EF8-DCC2-3812-D1FAD5F7637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12753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a:extLst>
            <a:ext uri="{FF2B5EF4-FFF2-40B4-BE49-F238E27FC236}">
              <a16:creationId xmlns:a16="http://schemas.microsoft.com/office/drawing/2014/main" id="{19BD1719-634A-65EA-6C0D-6E5D932AD0F2}"/>
            </a:ext>
          </a:extLst>
        </p:cNvPr>
        <p:cNvGrpSpPr/>
        <p:nvPr/>
      </p:nvGrpSpPr>
      <p:grpSpPr>
        <a:xfrm>
          <a:off x="0" y="0"/>
          <a:ext cx="0" cy="0"/>
          <a:chOff x="0" y="0"/>
          <a:chExt cx="0" cy="0"/>
        </a:xfrm>
      </p:grpSpPr>
      <p:sp>
        <p:nvSpPr>
          <p:cNvPr id="305" name="Google Shape;305;g14072739ea5_12_0:notes">
            <a:extLst>
              <a:ext uri="{FF2B5EF4-FFF2-40B4-BE49-F238E27FC236}">
                <a16:creationId xmlns:a16="http://schemas.microsoft.com/office/drawing/2014/main" id="{EEA3F459-3B19-D820-8399-0C07A317D3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4072739ea5_12_0:notes">
            <a:extLst>
              <a:ext uri="{FF2B5EF4-FFF2-40B4-BE49-F238E27FC236}">
                <a16:creationId xmlns:a16="http://schemas.microsoft.com/office/drawing/2014/main" id="{5B846B91-E82B-6C7B-66D5-B1FCA9B855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03370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 name="Google Shape;396;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a:extLst>
            <a:ext uri="{FF2B5EF4-FFF2-40B4-BE49-F238E27FC236}">
              <a16:creationId xmlns:a16="http://schemas.microsoft.com/office/drawing/2014/main" id="{F3E09144-AC07-3A44-775D-52547568AB2C}"/>
            </a:ext>
          </a:extLst>
        </p:cNvPr>
        <p:cNvGrpSpPr/>
        <p:nvPr/>
      </p:nvGrpSpPr>
      <p:grpSpPr>
        <a:xfrm>
          <a:off x="0" y="0"/>
          <a:ext cx="0" cy="0"/>
          <a:chOff x="0" y="0"/>
          <a:chExt cx="0" cy="0"/>
        </a:xfrm>
      </p:grpSpPr>
      <p:sp>
        <p:nvSpPr>
          <p:cNvPr id="290" name="Google Shape;290;g54dda1946d_6_308:notes">
            <a:extLst>
              <a:ext uri="{FF2B5EF4-FFF2-40B4-BE49-F238E27FC236}">
                <a16:creationId xmlns:a16="http://schemas.microsoft.com/office/drawing/2014/main" id="{26925B18-5F99-37FD-F934-2C948BC2B3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4dda1946d_6_308:notes">
            <a:extLst>
              <a:ext uri="{FF2B5EF4-FFF2-40B4-BE49-F238E27FC236}">
                <a16:creationId xmlns:a16="http://schemas.microsoft.com/office/drawing/2014/main" id="{1C0D6ED4-F7BB-F2EA-653B-3E4F28382DB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2960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a:extLst>
            <a:ext uri="{FF2B5EF4-FFF2-40B4-BE49-F238E27FC236}">
              <a16:creationId xmlns:a16="http://schemas.microsoft.com/office/drawing/2014/main" id="{34AFB3E5-7249-08CA-0A2D-F07D03AC1891}"/>
            </a:ext>
          </a:extLst>
        </p:cNvPr>
        <p:cNvGrpSpPr/>
        <p:nvPr/>
      </p:nvGrpSpPr>
      <p:grpSpPr>
        <a:xfrm>
          <a:off x="0" y="0"/>
          <a:ext cx="0" cy="0"/>
          <a:chOff x="0" y="0"/>
          <a:chExt cx="0" cy="0"/>
        </a:xfrm>
      </p:grpSpPr>
      <p:sp>
        <p:nvSpPr>
          <p:cNvPr id="305" name="Google Shape;305;g14072739ea5_12_0:notes">
            <a:extLst>
              <a:ext uri="{FF2B5EF4-FFF2-40B4-BE49-F238E27FC236}">
                <a16:creationId xmlns:a16="http://schemas.microsoft.com/office/drawing/2014/main" id="{75174D41-0B2F-BAD7-E7A3-531B18C8BD2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4072739ea5_12_0:notes">
            <a:extLst>
              <a:ext uri="{FF2B5EF4-FFF2-40B4-BE49-F238E27FC236}">
                <a16:creationId xmlns:a16="http://schemas.microsoft.com/office/drawing/2014/main" id="{70E9F356-D490-C7E5-538F-203BF0B0100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596196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a:extLst>
            <a:ext uri="{FF2B5EF4-FFF2-40B4-BE49-F238E27FC236}">
              <a16:creationId xmlns:a16="http://schemas.microsoft.com/office/drawing/2014/main" id="{4EF9E0B9-9B22-CC40-6713-86C9C5176BFD}"/>
            </a:ext>
          </a:extLst>
        </p:cNvPr>
        <p:cNvGrpSpPr/>
        <p:nvPr/>
      </p:nvGrpSpPr>
      <p:grpSpPr>
        <a:xfrm>
          <a:off x="0" y="0"/>
          <a:ext cx="0" cy="0"/>
          <a:chOff x="0" y="0"/>
          <a:chExt cx="0" cy="0"/>
        </a:xfrm>
      </p:grpSpPr>
      <p:sp>
        <p:nvSpPr>
          <p:cNvPr id="290" name="Google Shape;290;g54dda1946d_6_308:notes">
            <a:extLst>
              <a:ext uri="{FF2B5EF4-FFF2-40B4-BE49-F238E27FC236}">
                <a16:creationId xmlns:a16="http://schemas.microsoft.com/office/drawing/2014/main" id="{62A7D3C6-3D47-D6E4-1664-807712B7D75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4dda1946d_6_308:notes">
            <a:extLst>
              <a:ext uri="{FF2B5EF4-FFF2-40B4-BE49-F238E27FC236}">
                <a16:creationId xmlns:a16="http://schemas.microsoft.com/office/drawing/2014/main" id="{B326C27F-6A6F-C42B-C305-723C4898773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0353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
        <p:cNvGrpSpPr/>
        <p:nvPr/>
      </p:nvGrpSpPr>
      <p:grpSpPr>
        <a:xfrm>
          <a:off x="0" y="0"/>
          <a:ext cx="0" cy="0"/>
          <a:chOff x="0" y="0"/>
          <a:chExt cx="0" cy="0"/>
        </a:xfrm>
      </p:grpSpPr>
      <p:sp>
        <p:nvSpPr>
          <p:cNvPr id="451" name="Google Shape;451;g54dda1946d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2" name="Google Shape;452;g54dda1946d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a:extLst>
            <a:ext uri="{FF2B5EF4-FFF2-40B4-BE49-F238E27FC236}">
              <a16:creationId xmlns:a16="http://schemas.microsoft.com/office/drawing/2014/main" id="{B71A788A-AE6B-18BC-C801-BD8E7911CA9B}"/>
            </a:ext>
          </a:extLst>
        </p:cNvPr>
        <p:cNvGrpSpPr/>
        <p:nvPr/>
      </p:nvGrpSpPr>
      <p:grpSpPr>
        <a:xfrm>
          <a:off x="0" y="0"/>
          <a:ext cx="0" cy="0"/>
          <a:chOff x="0" y="0"/>
          <a:chExt cx="0" cy="0"/>
        </a:xfrm>
      </p:grpSpPr>
      <p:sp>
        <p:nvSpPr>
          <p:cNvPr id="290" name="Google Shape;290;g54dda1946d_6_308:notes">
            <a:extLst>
              <a:ext uri="{FF2B5EF4-FFF2-40B4-BE49-F238E27FC236}">
                <a16:creationId xmlns:a16="http://schemas.microsoft.com/office/drawing/2014/main" id="{6C599034-1B30-A52D-099C-6AA6B424288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4dda1946d_6_308:notes">
            <a:extLst>
              <a:ext uri="{FF2B5EF4-FFF2-40B4-BE49-F238E27FC236}">
                <a16:creationId xmlns:a16="http://schemas.microsoft.com/office/drawing/2014/main" id="{C6E9EF00-29A9-F09A-84D8-B589A108436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24173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a:extLst>
            <a:ext uri="{FF2B5EF4-FFF2-40B4-BE49-F238E27FC236}">
              <a16:creationId xmlns:a16="http://schemas.microsoft.com/office/drawing/2014/main" id="{B1340B00-C58D-0A39-524B-8AD43C372FDA}"/>
            </a:ext>
          </a:extLst>
        </p:cNvPr>
        <p:cNvGrpSpPr/>
        <p:nvPr/>
      </p:nvGrpSpPr>
      <p:grpSpPr>
        <a:xfrm>
          <a:off x="0" y="0"/>
          <a:ext cx="0" cy="0"/>
          <a:chOff x="0" y="0"/>
          <a:chExt cx="0" cy="0"/>
        </a:xfrm>
      </p:grpSpPr>
      <p:sp>
        <p:nvSpPr>
          <p:cNvPr id="305" name="Google Shape;305;g14072739ea5_12_0:notes">
            <a:extLst>
              <a:ext uri="{FF2B5EF4-FFF2-40B4-BE49-F238E27FC236}">
                <a16:creationId xmlns:a16="http://schemas.microsoft.com/office/drawing/2014/main" id="{0B72CB42-1AAD-42BC-91C3-389626D3B8B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4072739ea5_12_0:notes">
            <a:extLst>
              <a:ext uri="{FF2B5EF4-FFF2-40B4-BE49-F238E27FC236}">
                <a16:creationId xmlns:a16="http://schemas.microsoft.com/office/drawing/2014/main" id="{A5668717-96E2-D175-E81C-358E90A2F4D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7496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1" name="Google Shape;271;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1"/>
        <p:cNvGrpSpPr/>
        <p:nvPr/>
      </p:nvGrpSpPr>
      <p:grpSpPr>
        <a:xfrm>
          <a:off x="0" y="0"/>
          <a:ext cx="0" cy="0"/>
          <a:chOff x="0" y="0"/>
          <a:chExt cx="0" cy="0"/>
        </a:xfrm>
      </p:grpSpPr>
      <p:sp>
        <p:nvSpPr>
          <p:cNvPr id="322" name="Google Shape;32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 name="Google Shape;32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a:extLst>
            <a:ext uri="{FF2B5EF4-FFF2-40B4-BE49-F238E27FC236}">
              <a16:creationId xmlns:a16="http://schemas.microsoft.com/office/drawing/2014/main" id="{75AAD468-2104-BF32-817B-8EA020291777}"/>
            </a:ext>
          </a:extLst>
        </p:cNvPr>
        <p:cNvGrpSpPr/>
        <p:nvPr/>
      </p:nvGrpSpPr>
      <p:grpSpPr>
        <a:xfrm>
          <a:off x="0" y="0"/>
          <a:ext cx="0" cy="0"/>
          <a:chOff x="0" y="0"/>
          <a:chExt cx="0" cy="0"/>
        </a:xfrm>
      </p:grpSpPr>
      <p:sp>
        <p:nvSpPr>
          <p:cNvPr id="290" name="Google Shape;290;g54dda1946d_6_308:notes">
            <a:extLst>
              <a:ext uri="{FF2B5EF4-FFF2-40B4-BE49-F238E27FC236}">
                <a16:creationId xmlns:a16="http://schemas.microsoft.com/office/drawing/2014/main" id="{9E252D32-5352-5BDC-A0E1-D90A3864103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4dda1946d_6_308:notes">
            <a:extLst>
              <a:ext uri="{FF2B5EF4-FFF2-40B4-BE49-F238E27FC236}">
                <a16:creationId xmlns:a16="http://schemas.microsoft.com/office/drawing/2014/main" id="{05383674-B8C6-7A7F-B401-2DE71D4D0B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01802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a:extLst>
            <a:ext uri="{FF2B5EF4-FFF2-40B4-BE49-F238E27FC236}">
              <a16:creationId xmlns:a16="http://schemas.microsoft.com/office/drawing/2014/main" id="{2BE2CAFF-9C47-680F-1523-6BB6B76E5223}"/>
            </a:ext>
          </a:extLst>
        </p:cNvPr>
        <p:cNvGrpSpPr/>
        <p:nvPr/>
      </p:nvGrpSpPr>
      <p:grpSpPr>
        <a:xfrm>
          <a:off x="0" y="0"/>
          <a:ext cx="0" cy="0"/>
          <a:chOff x="0" y="0"/>
          <a:chExt cx="0" cy="0"/>
        </a:xfrm>
      </p:grpSpPr>
      <p:sp>
        <p:nvSpPr>
          <p:cNvPr id="331" name="Google Shape;331;g54dda1946d_6_344:notes">
            <a:extLst>
              <a:ext uri="{FF2B5EF4-FFF2-40B4-BE49-F238E27FC236}">
                <a16:creationId xmlns:a16="http://schemas.microsoft.com/office/drawing/2014/main" id="{A5E00273-4E38-FA14-9927-23D1F62991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g54dda1946d_6_344:notes">
            <a:extLst>
              <a:ext uri="{FF2B5EF4-FFF2-40B4-BE49-F238E27FC236}">
                <a16:creationId xmlns:a16="http://schemas.microsoft.com/office/drawing/2014/main" id="{F50FE266-A298-14A7-F157-949053196ED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22423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l="8440" t="53991" r="32496" b="2501"/>
          <a:stretch/>
        </p:blipFill>
        <p:spPr>
          <a:xfrm>
            <a:off x="0" y="0"/>
            <a:ext cx="3157350" cy="1978176"/>
          </a:xfrm>
          <a:prstGeom prst="rect">
            <a:avLst/>
          </a:prstGeom>
          <a:noFill/>
          <a:ln>
            <a:noFill/>
          </a:ln>
        </p:spPr>
      </p:pic>
      <p:sp>
        <p:nvSpPr>
          <p:cNvPr id="10" name="Google Shape;10;p2"/>
          <p:cNvSpPr txBox="1">
            <a:spLocks noGrp="1"/>
          </p:cNvSpPr>
          <p:nvPr>
            <p:ph type="ctrTitle"/>
          </p:nvPr>
        </p:nvSpPr>
        <p:spPr>
          <a:xfrm>
            <a:off x="911150" y="1455988"/>
            <a:ext cx="5318400" cy="16101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911150" y="3354913"/>
            <a:ext cx="3157500" cy="6501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19"/>
        <p:cNvGrpSpPr/>
        <p:nvPr/>
      </p:nvGrpSpPr>
      <p:grpSpPr>
        <a:xfrm>
          <a:off x="0" y="0"/>
          <a:ext cx="0" cy="0"/>
          <a:chOff x="0" y="0"/>
          <a:chExt cx="0" cy="0"/>
        </a:xfrm>
      </p:grpSpPr>
      <p:grpSp>
        <p:nvGrpSpPr>
          <p:cNvPr id="120" name="Google Shape;120;p20"/>
          <p:cNvGrpSpPr/>
          <p:nvPr/>
        </p:nvGrpSpPr>
        <p:grpSpPr>
          <a:xfrm>
            <a:off x="-10391" y="0"/>
            <a:ext cx="9154391" cy="5143500"/>
            <a:chOff x="-10391" y="0"/>
            <a:chExt cx="9154391" cy="5143500"/>
          </a:xfrm>
        </p:grpSpPr>
        <p:pic>
          <p:nvPicPr>
            <p:cNvPr id="121" name="Google Shape;121;p20"/>
            <p:cNvPicPr preferRelativeResize="0"/>
            <p:nvPr/>
          </p:nvPicPr>
          <p:blipFill rotWithShape="1">
            <a:blip r:embed="rId2">
              <a:alphaModFix/>
            </a:blip>
            <a:srcRect l="29075" t="54998" r="35396" b="22973"/>
            <a:stretch/>
          </p:blipFill>
          <p:spPr>
            <a:xfrm flipH="1">
              <a:off x="7430776" y="0"/>
              <a:ext cx="1713224" cy="903523"/>
            </a:xfrm>
            <a:prstGeom prst="rect">
              <a:avLst/>
            </a:prstGeom>
            <a:noFill/>
            <a:ln>
              <a:noFill/>
            </a:ln>
          </p:spPr>
        </p:pic>
        <p:pic>
          <p:nvPicPr>
            <p:cNvPr id="122" name="Google Shape;122;p20"/>
            <p:cNvPicPr preferRelativeResize="0"/>
            <p:nvPr/>
          </p:nvPicPr>
          <p:blipFill rotWithShape="1">
            <a:blip r:embed="rId2">
              <a:alphaModFix/>
            </a:blip>
            <a:srcRect l="51729" t="26417" r="36944" b="25974"/>
            <a:stretch/>
          </p:blipFill>
          <p:spPr>
            <a:xfrm rot="10800000" flipH="1">
              <a:off x="-10391" y="3190801"/>
              <a:ext cx="546202" cy="1952699"/>
            </a:xfrm>
            <a:prstGeom prst="rect">
              <a:avLst/>
            </a:prstGeom>
            <a:noFill/>
            <a:ln>
              <a:noFill/>
            </a:ln>
          </p:spPr>
        </p:pic>
      </p:grpSp>
      <p:sp>
        <p:nvSpPr>
          <p:cNvPr id="123" name="Google Shape;123;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4" name="Google Shape;124;p20"/>
          <p:cNvSpPr txBox="1">
            <a:spLocks noGrp="1"/>
          </p:cNvSpPr>
          <p:nvPr>
            <p:ph type="subTitle" idx="1"/>
          </p:nvPr>
        </p:nvSpPr>
        <p:spPr>
          <a:xfrm>
            <a:off x="4327445" y="2513452"/>
            <a:ext cx="2849400" cy="1524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0"/>
          <p:cNvSpPr txBox="1">
            <a:spLocks noGrp="1"/>
          </p:cNvSpPr>
          <p:nvPr>
            <p:ph type="subTitle" idx="2"/>
          </p:nvPr>
        </p:nvSpPr>
        <p:spPr>
          <a:xfrm>
            <a:off x="720000" y="2513452"/>
            <a:ext cx="2849400" cy="1524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20"/>
          <p:cNvSpPr txBox="1">
            <a:spLocks noGrp="1"/>
          </p:cNvSpPr>
          <p:nvPr>
            <p:ph type="subTitle" idx="3"/>
          </p:nvPr>
        </p:nvSpPr>
        <p:spPr>
          <a:xfrm>
            <a:off x="720000" y="1767031"/>
            <a:ext cx="2849400" cy="87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27" name="Google Shape;127;p20"/>
          <p:cNvSpPr txBox="1">
            <a:spLocks noGrp="1"/>
          </p:cNvSpPr>
          <p:nvPr>
            <p:ph type="subTitle" idx="4"/>
          </p:nvPr>
        </p:nvSpPr>
        <p:spPr>
          <a:xfrm>
            <a:off x="4327447" y="1767031"/>
            <a:ext cx="2849400" cy="87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28" name="Google Shape;128;p20"/>
          <p:cNvGrpSpPr/>
          <p:nvPr/>
        </p:nvGrpSpPr>
        <p:grpSpPr>
          <a:xfrm rot="-5400000">
            <a:off x="8341022" y="4248797"/>
            <a:ext cx="432705" cy="710396"/>
            <a:chOff x="5741750" y="3809796"/>
            <a:chExt cx="674100" cy="1106709"/>
          </a:xfrm>
        </p:grpSpPr>
        <p:sp>
          <p:nvSpPr>
            <p:cNvPr id="129" name="Google Shape;129;p20"/>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30" name="Google Shape;130;p20"/>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131" name="Google Shape;131;p20"/>
          <p:cNvSpPr/>
          <p:nvPr/>
        </p:nvSpPr>
        <p:spPr>
          <a:xfrm flipH="1">
            <a:off x="3728550" y="4604001"/>
            <a:ext cx="1229700" cy="1229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2"/>
        <p:cNvGrpSpPr/>
        <p:nvPr/>
      </p:nvGrpSpPr>
      <p:grpSpPr>
        <a:xfrm>
          <a:off x="0" y="0"/>
          <a:ext cx="0" cy="0"/>
          <a:chOff x="0" y="0"/>
          <a:chExt cx="0" cy="0"/>
        </a:xfrm>
      </p:grpSpPr>
      <p:sp>
        <p:nvSpPr>
          <p:cNvPr id="133" name="Google Shape;133;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34" name="Google Shape;134;p21"/>
          <p:cNvSpPr txBox="1">
            <a:spLocks noGrp="1"/>
          </p:cNvSpPr>
          <p:nvPr>
            <p:ph type="subTitle" idx="1"/>
          </p:nvPr>
        </p:nvSpPr>
        <p:spPr>
          <a:xfrm>
            <a:off x="4688847" y="1730075"/>
            <a:ext cx="3422100" cy="203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21"/>
          <p:cNvSpPr txBox="1">
            <a:spLocks noGrp="1"/>
          </p:cNvSpPr>
          <p:nvPr>
            <p:ph type="subTitle" idx="2"/>
          </p:nvPr>
        </p:nvSpPr>
        <p:spPr>
          <a:xfrm>
            <a:off x="720000" y="1730075"/>
            <a:ext cx="3422100" cy="203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36" name="Google Shape;136;p21"/>
          <p:cNvPicPr preferRelativeResize="0"/>
          <p:nvPr/>
        </p:nvPicPr>
        <p:blipFill rotWithShape="1">
          <a:blip r:embed="rId2">
            <a:alphaModFix/>
          </a:blip>
          <a:srcRect l="53382" t="5892" b="25430"/>
          <a:stretch/>
        </p:blipFill>
        <p:spPr>
          <a:xfrm rot="10800000" flipH="1">
            <a:off x="0" y="2057399"/>
            <a:ext cx="2492099" cy="3122626"/>
          </a:xfrm>
          <a:prstGeom prst="rect">
            <a:avLst/>
          </a:prstGeom>
          <a:noFill/>
          <a:ln>
            <a:noFill/>
          </a:ln>
        </p:spPr>
      </p:pic>
      <p:grpSp>
        <p:nvGrpSpPr>
          <p:cNvPr id="137" name="Google Shape;137;p21"/>
          <p:cNvGrpSpPr/>
          <p:nvPr/>
        </p:nvGrpSpPr>
        <p:grpSpPr>
          <a:xfrm>
            <a:off x="7914302" y="490197"/>
            <a:ext cx="1229700" cy="5343504"/>
            <a:chOff x="7914302" y="490197"/>
            <a:chExt cx="1229700" cy="5343504"/>
          </a:xfrm>
        </p:grpSpPr>
        <p:sp>
          <p:nvSpPr>
            <p:cNvPr id="138" name="Google Shape;138;p21"/>
            <p:cNvSpPr/>
            <p:nvPr/>
          </p:nvSpPr>
          <p:spPr>
            <a:xfrm flipH="1">
              <a:off x="7914302" y="4604001"/>
              <a:ext cx="1229700" cy="1229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39" name="Google Shape;139;p21"/>
            <p:cNvSpPr/>
            <p:nvPr/>
          </p:nvSpPr>
          <p:spPr>
            <a:xfrm flipH="1">
              <a:off x="8171618" y="490197"/>
              <a:ext cx="757826" cy="9860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40"/>
        <p:cNvGrpSpPr/>
        <p:nvPr/>
      </p:nvGrpSpPr>
      <p:grpSpPr>
        <a:xfrm>
          <a:off x="0" y="0"/>
          <a:ext cx="0" cy="0"/>
          <a:chOff x="0" y="0"/>
          <a:chExt cx="0" cy="0"/>
        </a:xfrm>
      </p:grpSpPr>
      <p:sp>
        <p:nvSpPr>
          <p:cNvPr id="141" name="Google Shape;141;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2" name="Google Shape;142;p22"/>
          <p:cNvSpPr txBox="1">
            <a:spLocks noGrp="1"/>
          </p:cNvSpPr>
          <p:nvPr>
            <p:ph type="subTitle" idx="1"/>
          </p:nvPr>
        </p:nvSpPr>
        <p:spPr>
          <a:xfrm>
            <a:off x="720000" y="2511365"/>
            <a:ext cx="2305500" cy="10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3" name="Google Shape;143;p22"/>
          <p:cNvSpPr txBox="1">
            <a:spLocks noGrp="1"/>
          </p:cNvSpPr>
          <p:nvPr>
            <p:ph type="subTitle" idx="2"/>
          </p:nvPr>
        </p:nvSpPr>
        <p:spPr>
          <a:xfrm>
            <a:off x="3419250" y="2511365"/>
            <a:ext cx="2305500" cy="10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4" name="Google Shape;144;p22"/>
          <p:cNvSpPr txBox="1">
            <a:spLocks noGrp="1"/>
          </p:cNvSpPr>
          <p:nvPr>
            <p:ph type="subTitle" idx="3"/>
          </p:nvPr>
        </p:nvSpPr>
        <p:spPr>
          <a:xfrm>
            <a:off x="6118500" y="2511365"/>
            <a:ext cx="2305500" cy="10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5" name="Google Shape;145;p22"/>
          <p:cNvSpPr txBox="1">
            <a:spLocks noGrp="1"/>
          </p:cNvSpPr>
          <p:nvPr>
            <p:ph type="subTitle" idx="4"/>
          </p:nvPr>
        </p:nvSpPr>
        <p:spPr>
          <a:xfrm>
            <a:off x="720000" y="1981677"/>
            <a:ext cx="2305500" cy="66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6" name="Google Shape;146;p22"/>
          <p:cNvSpPr txBox="1">
            <a:spLocks noGrp="1"/>
          </p:cNvSpPr>
          <p:nvPr>
            <p:ph type="subTitle" idx="5"/>
          </p:nvPr>
        </p:nvSpPr>
        <p:spPr>
          <a:xfrm>
            <a:off x="3419250" y="1981677"/>
            <a:ext cx="2305500" cy="66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47" name="Google Shape;147;p22"/>
          <p:cNvSpPr txBox="1">
            <a:spLocks noGrp="1"/>
          </p:cNvSpPr>
          <p:nvPr>
            <p:ph type="subTitle" idx="6"/>
          </p:nvPr>
        </p:nvSpPr>
        <p:spPr>
          <a:xfrm>
            <a:off x="6118500" y="1981677"/>
            <a:ext cx="2305500" cy="66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48" name="Google Shape;148;p22"/>
          <p:cNvGrpSpPr/>
          <p:nvPr/>
        </p:nvGrpSpPr>
        <p:grpSpPr>
          <a:xfrm flipH="1">
            <a:off x="-3191" y="0"/>
            <a:ext cx="9154391" cy="5143500"/>
            <a:chOff x="-3191" y="0"/>
            <a:chExt cx="9154391" cy="5143500"/>
          </a:xfrm>
        </p:grpSpPr>
        <p:pic>
          <p:nvPicPr>
            <p:cNvPr id="149" name="Google Shape;149;p22"/>
            <p:cNvPicPr preferRelativeResize="0"/>
            <p:nvPr/>
          </p:nvPicPr>
          <p:blipFill rotWithShape="1">
            <a:blip r:embed="rId2">
              <a:alphaModFix/>
            </a:blip>
            <a:srcRect l="8459" t="64040" r="27695" b="3101"/>
            <a:stretch/>
          </p:blipFill>
          <p:spPr>
            <a:xfrm rot="10800000" flipH="1">
              <a:off x="-3191" y="3795802"/>
              <a:ext cx="3078676" cy="1347698"/>
            </a:xfrm>
            <a:prstGeom prst="rect">
              <a:avLst/>
            </a:prstGeom>
            <a:noFill/>
            <a:ln>
              <a:noFill/>
            </a:ln>
          </p:spPr>
        </p:pic>
        <p:pic>
          <p:nvPicPr>
            <p:cNvPr id="150" name="Google Shape;150;p22"/>
            <p:cNvPicPr preferRelativeResize="0"/>
            <p:nvPr/>
          </p:nvPicPr>
          <p:blipFill rotWithShape="1">
            <a:blip r:embed="rId2">
              <a:alphaModFix/>
            </a:blip>
            <a:srcRect l="51729" t="26417" r="36944" b="25974"/>
            <a:stretch/>
          </p:blipFill>
          <p:spPr>
            <a:xfrm flipH="1">
              <a:off x="8604998" y="0"/>
              <a:ext cx="546202" cy="1952699"/>
            </a:xfrm>
            <a:prstGeom prst="rect">
              <a:avLst/>
            </a:prstGeom>
            <a:noFill/>
            <a:ln>
              <a:noFill/>
            </a:ln>
          </p:spPr>
        </p:pic>
      </p:grpSp>
      <p:sp>
        <p:nvSpPr>
          <p:cNvPr id="151" name="Google Shape;151;p22"/>
          <p:cNvSpPr/>
          <p:nvPr/>
        </p:nvSpPr>
        <p:spPr>
          <a:xfrm flipH="1">
            <a:off x="8423852" y="-76199"/>
            <a:ext cx="1229700" cy="1229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52"/>
        <p:cNvGrpSpPr/>
        <p:nvPr/>
      </p:nvGrpSpPr>
      <p:grpSpPr>
        <a:xfrm>
          <a:off x="0" y="0"/>
          <a:ext cx="0" cy="0"/>
          <a:chOff x="0" y="0"/>
          <a:chExt cx="0" cy="0"/>
        </a:xfrm>
      </p:grpSpPr>
      <p:grpSp>
        <p:nvGrpSpPr>
          <p:cNvPr id="153" name="Google Shape;153;p23"/>
          <p:cNvGrpSpPr/>
          <p:nvPr/>
        </p:nvGrpSpPr>
        <p:grpSpPr>
          <a:xfrm>
            <a:off x="-2" y="0"/>
            <a:ext cx="9144002" cy="5150225"/>
            <a:chOff x="-2" y="0"/>
            <a:chExt cx="9144002" cy="5150225"/>
          </a:xfrm>
        </p:grpSpPr>
        <p:pic>
          <p:nvPicPr>
            <p:cNvPr id="154" name="Google Shape;154;p23"/>
            <p:cNvPicPr preferRelativeResize="0"/>
            <p:nvPr/>
          </p:nvPicPr>
          <p:blipFill rotWithShape="1">
            <a:blip r:embed="rId2">
              <a:alphaModFix/>
            </a:blip>
            <a:srcRect l="12320" t="65543" r="35160" b="5847"/>
            <a:stretch/>
          </p:blipFill>
          <p:spPr>
            <a:xfrm rot="10800000" flipH="1">
              <a:off x="-2" y="3976775"/>
              <a:ext cx="2532552" cy="1173450"/>
            </a:xfrm>
            <a:prstGeom prst="rect">
              <a:avLst/>
            </a:prstGeom>
            <a:noFill/>
            <a:ln>
              <a:noFill/>
            </a:ln>
          </p:spPr>
        </p:pic>
        <p:pic>
          <p:nvPicPr>
            <p:cNvPr id="155" name="Google Shape;155;p23"/>
            <p:cNvPicPr preferRelativeResize="0"/>
            <p:nvPr/>
          </p:nvPicPr>
          <p:blipFill rotWithShape="1">
            <a:blip r:embed="rId2">
              <a:alphaModFix/>
            </a:blip>
            <a:srcRect l="56217" t="8940" r="11690" b="22655"/>
            <a:stretch/>
          </p:blipFill>
          <p:spPr>
            <a:xfrm rot="5400000">
              <a:off x="6967424" y="-629076"/>
              <a:ext cx="1547500" cy="2805652"/>
            </a:xfrm>
            <a:prstGeom prst="rect">
              <a:avLst/>
            </a:prstGeom>
            <a:noFill/>
            <a:ln>
              <a:noFill/>
            </a:ln>
          </p:spPr>
        </p:pic>
      </p:grpSp>
      <p:sp>
        <p:nvSpPr>
          <p:cNvPr id="156" name="Google Shape;156;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57" name="Google Shape;157;p23"/>
          <p:cNvSpPr txBox="1">
            <a:spLocks noGrp="1"/>
          </p:cNvSpPr>
          <p:nvPr>
            <p:ph type="subTitle" idx="1"/>
          </p:nvPr>
        </p:nvSpPr>
        <p:spPr>
          <a:xfrm>
            <a:off x="720000" y="1941074"/>
            <a:ext cx="31764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8" name="Google Shape;158;p23"/>
          <p:cNvSpPr txBox="1">
            <a:spLocks noGrp="1"/>
          </p:cNvSpPr>
          <p:nvPr>
            <p:ph type="subTitle" idx="2"/>
          </p:nvPr>
        </p:nvSpPr>
        <p:spPr>
          <a:xfrm>
            <a:off x="4049343" y="1941074"/>
            <a:ext cx="31764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 name="Google Shape;159;p23"/>
          <p:cNvSpPr txBox="1">
            <a:spLocks noGrp="1"/>
          </p:cNvSpPr>
          <p:nvPr>
            <p:ph type="subTitle" idx="3"/>
          </p:nvPr>
        </p:nvSpPr>
        <p:spPr>
          <a:xfrm>
            <a:off x="720000" y="3583950"/>
            <a:ext cx="31764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0" name="Google Shape;160;p23"/>
          <p:cNvSpPr txBox="1">
            <a:spLocks noGrp="1"/>
          </p:cNvSpPr>
          <p:nvPr>
            <p:ph type="subTitle" idx="4"/>
          </p:nvPr>
        </p:nvSpPr>
        <p:spPr>
          <a:xfrm>
            <a:off x="4049334" y="3583950"/>
            <a:ext cx="3176400" cy="66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23"/>
          <p:cNvSpPr txBox="1">
            <a:spLocks noGrp="1"/>
          </p:cNvSpPr>
          <p:nvPr>
            <p:ph type="subTitle" idx="5"/>
          </p:nvPr>
        </p:nvSpPr>
        <p:spPr>
          <a:xfrm>
            <a:off x="720000" y="1573675"/>
            <a:ext cx="31764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2" name="Google Shape;162;p23"/>
          <p:cNvSpPr txBox="1">
            <a:spLocks noGrp="1"/>
          </p:cNvSpPr>
          <p:nvPr>
            <p:ph type="subTitle" idx="6"/>
          </p:nvPr>
        </p:nvSpPr>
        <p:spPr>
          <a:xfrm>
            <a:off x="720000" y="3212297"/>
            <a:ext cx="31764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3" name="Google Shape;163;p23"/>
          <p:cNvSpPr txBox="1">
            <a:spLocks noGrp="1"/>
          </p:cNvSpPr>
          <p:nvPr>
            <p:ph type="subTitle" idx="7"/>
          </p:nvPr>
        </p:nvSpPr>
        <p:spPr>
          <a:xfrm>
            <a:off x="4049329" y="1573675"/>
            <a:ext cx="31764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164" name="Google Shape;164;p23"/>
          <p:cNvSpPr txBox="1">
            <a:spLocks noGrp="1"/>
          </p:cNvSpPr>
          <p:nvPr>
            <p:ph type="subTitle" idx="8"/>
          </p:nvPr>
        </p:nvSpPr>
        <p:spPr>
          <a:xfrm>
            <a:off x="4049329" y="3212297"/>
            <a:ext cx="3176400" cy="505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grpSp>
        <p:nvGrpSpPr>
          <p:cNvPr id="165" name="Google Shape;165;p23"/>
          <p:cNvGrpSpPr/>
          <p:nvPr/>
        </p:nvGrpSpPr>
        <p:grpSpPr>
          <a:xfrm rot="-5400000">
            <a:off x="8341022" y="4248797"/>
            <a:ext cx="432705" cy="710396"/>
            <a:chOff x="5741750" y="3809796"/>
            <a:chExt cx="674100" cy="1106709"/>
          </a:xfrm>
        </p:grpSpPr>
        <p:sp>
          <p:nvSpPr>
            <p:cNvPr id="166" name="Google Shape;166;p23"/>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167" name="Google Shape;167;p23"/>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99"/>
        <p:cNvGrpSpPr/>
        <p:nvPr/>
      </p:nvGrpSpPr>
      <p:grpSpPr>
        <a:xfrm>
          <a:off x="0" y="0"/>
          <a:ext cx="0" cy="0"/>
          <a:chOff x="0" y="0"/>
          <a:chExt cx="0" cy="0"/>
        </a:xfrm>
      </p:grpSpPr>
      <p:grpSp>
        <p:nvGrpSpPr>
          <p:cNvPr id="200" name="Google Shape;200;p27"/>
          <p:cNvGrpSpPr/>
          <p:nvPr/>
        </p:nvGrpSpPr>
        <p:grpSpPr>
          <a:xfrm rot="-5400000">
            <a:off x="63500" y="4279813"/>
            <a:ext cx="534426" cy="877509"/>
            <a:chOff x="5741750" y="3809796"/>
            <a:chExt cx="674100" cy="1106709"/>
          </a:xfrm>
        </p:grpSpPr>
        <p:sp>
          <p:nvSpPr>
            <p:cNvPr id="201" name="Google Shape;201;p27"/>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02" name="Google Shape;202;p27"/>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203" name="Google Shape;203;p27"/>
          <p:cNvGrpSpPr/>
          <p:nvPr/>
        </p:nvGrpSpPr>
        <p:grpSpPr>
          <a:xfrm>
            <a:off x="0" y="0"/>
            <a:ext cx="9144000" cy="5143500"/>
            <a:chOff x="0" y="0"/>
            <a:chExt cx="9144000" cy="5143500"/>
          </a:xfrm>
        </p:grpSpPr>
        <p:pic>
          <p:nvPicPr>
            <p:cNvPr id="204" name="Google Shape;204;p27"/>
            <p:cNvPicPr preferRelativeResize="0"/>
            <p:nvPr/>
          </p:nvPicPr>
          <p:blipFill rotWithShape="1">
            <a:blip r:embed="rId2">
              <a:alphaModFix/>
            </a:blip>
            <a:srcRect l="8459" t="64040" r="27695" b="3101"/>
            <a:stretch/>
          </p:blipFill>
          <p:spPr>
            <a:xfrm>
              <a:off x="0" y="0"/>
              <a:ext cx="3078676" cy="1347698"/>
            </a:xfrm>
            <a:prstGeom prst="rect">
              <a:avLst/>
            </a:prstGeom>
            <a:noFill/>
            <a:ln>
              <a:noFill/>
            </a:ln>
          </p:spPr>
        </p:pic>
        <p:pic>
          <p:nvPicPr>
            <p:cNvPr id="205" name="Google Shape;205;p27"/>
            <p:cNvPicPr preferRelativeResize="0"/>
            <p:nvPr/>
          </p:nvPicPr>
          <p:blipFill rotWithShape="1">
            <a:blip r:embed="rId2">
              <a:alphaModFix/>
            </a:blip>
            <a:srcRect l="56089" t="4714" r="-3922" b="27161"/>
            <a:stretch/>
          </p:blipFill>
          <p:spPr>
            <a:xfrm rot="10800000">
              <a:off x="6837399" y="2349201"/>
              <a:ext cx="2306601" cy="2794299"/>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06"/>
        <p:cNvGrpSpPr/>
        <p:nvPr/>
      </p:nvGrpSpPr>
      <p:grpSpPr>
        <a:xfrm>
          <a:off x="0" y="0"/>
          <a:ext cx="0" cy="0"/>
          <a:chOff x="0" y="0"/>
          <a:chExt cx="0" cy="0"/>
        </a:xfrm>
      </p:grpSpPr>
      <p:grpSp>
        <p:nvGrpSpPr>
          <p:cNvPr id="207" name="Google Shape;207;p28"/>
          <p:cNvGrpSpPr/>
          <p:nvPr/>
        </p:nvGrpSpPr>
        <p:grpSpPr>
          <a:xfrm flipH="1">
            <a:off x="352229" y="255930"/>
            <a:ext cx="997327" cy="567147"/>
            <a:chOff x="5692063" y="3258250"/>
            <a:chExt cx="1143200" cy="650100"/>
          </a:xfrm>
        </p:grpSpPr>
        <p:sp>
          <p:nvSpPr>
            <p:cNvPr id="208" name="Google Shape;208;p28"/>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09" name="Google Shape;209;p28"/>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grpSp>
        <p:nvGrpSpPr>
          <p:cNvPr id="210" name="Google Shape;210;p28"/>
          <p:cNvGrpSpPr/>
          <p:nvPr/>
        </p:nvGrpSpPr>
        <p:grpSpPr>
          <a:xfrm>
            <a:off x="0" y="0"/>
            <a:ext cx="9144000" cy="5180025"/>
            <a:chOff x="0" y="0"/>
            <a:chExt cx="9144000" cy="5180025"/>
          </a:xfrm>
        </p:grpSpPr>
        <p:pic>
          <p:nvPicPr>
            <p:cNvPr id="211" name="Google Shape;211;p28"/>
            <p:cNvPicPr preferRelativeResize="0"/>
            <p:nvPr/>
          </p:nvPicPr>
          <p:blipFill rotWithShape="1">
            <a:blip r:embed="rId2">
              <a:alphaModFix/>
            </a:blip>
            <a:srcRect l="48039" t="5892" r="5342" b="25430"/>
            <a:stretch/>
          </p:blipFill>
          <p:spPr>
            <a:xfrm rot="10800000" flipH="1">
              <a:off x="0" y="2057399"/>
              <a:ext cx="2492099" cy="3122626"/>
            </a:xfrm>
            <a:prstGeom prst="rect">
              <a:avLst/>
            </a:prstGeom>
            <a:noFill/>
            <a:ln>
              <a:noFill/>
            </a:ln>
          </p:spPr>
        </p:pic>
        <p:pic>
          <p:nvPicPr>
            <p:cNvPr id="212" name="Google Shape;212;p28"/>
            <p:cNvPicPr preferRelativeResize="0"/>
            <p:nvPr/>
          </p:nvPicPr>
          <p:blipFill rotWithShape="1">
            <a:blip r:embed="rId2">
              <a:alphaModFix/>
            </a:blip>
            <a:srcRect l="29075" t="54998" r="35396" b="22973"/>
            <a:stretch/>
          </p:blipFill>
          <p:spPr>
            <a:xfrm flipH="1">
              <a:off x="7430776" y="0"/>
              <a:ext cx="1713224" cy="903523"/>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843475" y="2166912"/>
            <a:ext cx="4587300" cy="865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3843475" y="1251012"/>
            <a:ext cx="1419900" cy="9159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5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5" name="Google Shape;15;p3"/>
          <p:cNvSpPr txBox="1">
            <a:spLocks noGrp="1"/>
          </p:cNvSpPr>
          <p:nvPr>
            <p:ph type="subTitle" idx="1"/>
          </p:nvPr>
        </p:nvSpPr>
        <p:spPr>
          <a:xfrm>
            <a:off x="3843475" y="3167388"/>
            <a:ext cx="2617800" cy="725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16" name="Google Shape;16;p3"/>
          <p:cNvPicPr preferRelativeResize="0"/>
          <p:nvPr/>
        </p:nvPicPr>
        <p:blipFill rotWithShape="1">
          <a:blip r:embed="rId2">
            <a:alphaModFix/>
          </a:blip>
          <a:srcRect l="48039" t="5892" r="5342" b="25430"/>
          <a:stretch/>
        </p:blipFill>
        <p:spPr>
          <a:xfrm rot="10800000">
            <a:off x="6651901" y="2057399"/>
            <a:ext cx="2492099" cy="3122626"/>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pic>
        <p:nvPicPr>
          <p:cNvPr id="21" name="Google Shape;21;p5"/>
          <p:cNvPicPr preferRelativeResize="0"/>
          <p:nvPr/>
        </p:nvPicPr>
        <p:blipFill rotWithShape="1">
          <a:blip r:embed="rId2">
            <a:alphaModFix/>
          </a:blip>
          <a:srcRect l="8440" t="64103" r="32496" b="2432"/>
          <a:stretch/>
        </p:blipFill>
        <p:spPr>
          <a:xfrm>
            <a:off x="0" y="-6"/>
            <a:ext cx="3157350" cy="1521550"/>
          </a:xfrm>
          <a:prstGeom prst="rect">
            <a:avLst/>
          </a:prstGeom>
          <a:noFill/>
          <a:ln>
            <a:noFill/>
          </a:ln>
        </p:spPr>
      </p:pic>
      <p:sp>
        <p:nvSpPr>
          <p:cNvPr id="22" name="Google Shape;2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 name="Google Shape;23;p5"/>
          <p:cNvSpPr txBox="1">
            <a:spLocks noGrp="1"/>
          </p:cNvSpPr>
          <p:nvPr>
            <p:ph type="subTitle" idx="1"/>
          </p:nvPr>
        </p:nvSpPr>
        <p:spPr>
          <a:xfrm>
            <a:off x="4191984" y="368780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4" name="Google Shape;24;p5"/>
          <p:cNvSpPr txBox="1">
            <a:spLocks noGrp="1"/>
          </p:cNvSpPr>
          <p:nvPr>
            <p:ph type="subTitle" idx="2"/>
          </p:nvPr>
        </p:nvSpPr>
        <p:spPr>
          <a:xfrm>
            <a:off x="720000" y="3687803"/>
            <a:ext cx="2505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5" name="Google Shape;25;p5"/>
          <p:cNvSpPr txBox="1">
            <a:spLocks noGrp="1"/>
          </p:cNvSpPr>
          <p:nvPr>
            <p:ph type="subTitle" idx="3"/>
          </p:nvPr>
        </p:nvSpPr>
        <p:spPr>
          <a:xfrm>
            <a:off x="4192200" y="3234600"/>
            <a:ext cx="25056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 name="Google Shape;26;p5"/>
          <p:cNvSpPr txBox="1">
            <a:spLocks noGrp="1"/>
          </p:cNvSpPr>
          <p:nvPr>
            <p:ph type="subTitle" idx="4"/>
          </p:nvPr>
        </p:nvSpPr>
        <p:spPr>
          <a:xfrm>
            <a:off x="720000" y="3234600"/>
            <a:ext cx="25056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7" name="Google Shape;27;p5"/>
          <p:cNvSpPr/>
          <p:nvPr/>
        </p:nvSpPr>
        <p:spPr>
          <a:xfrm>
            <a:off x="5584297" y="-690201"/>
            <a:ext cx="1229700" cy="1229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1998975" y="1424975"/>
            <a:ext cx="3639600" cy="1161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46" name="Google Shape;46;p9"/>
          <p:cNvSpPr txBox="1">
            <a:spLocks noGrp="1"/>
          </p:cNvSpPr>
          <p:nvPr>
            <p:ph type="subTitle" idx="1"/>
          </p:nvPr>
        </p:nvSpPr>
        <p:spPr>
          <a:xfrm>
            <a:off x="1998975" y="2586400"/>
            <a:ext cx="3639600" cy="990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pic>
        <p:nvPicPr>
          <p:cNvPr id="47" name="Google Shape;47;p9"/>
          <p:cNvPicPr preferRelativeResize="0"/>
          <p:nvPr/>
        </p:nvPicPr>
        <p:blipFill rotWithShape="1">
          <a:blip r:embed="rId2">
            <a:alphaModFix/>
          </a:blip>
          <a:srcRect l="48039" t="5892" r="5342" b="25430"/>
          <a:stretch/>
        </p:blipFill>
        <p:spPr>
          <a:xfrm rot="10800000" flipH="1">
            <a:off x="0" y="2057399"/>
            <a:ext cx="2492099" cy="3122626"/>
          </a:xfrm>
          <a:prstGeom prst="rect">
            <a:avLst/>
          </a:prstGeom>
          <a:noFill/>
          <a:ln>
            <a:noFill/>
          </a:ln>
        </p:spPr>
      </p:pic>
      <p:grpSp>
        <p:nvGrpSpPr>
          <p:cNvPr id="48" name="Google Shape;48;p9"/>
          <p:cNvGrpSpPr/>
          <p:nvPr/>
        </p:nvGrpSpPr>
        <p:grpSpPr>
          <a:xfrm>
            <a:off x="352229" y="255930"/>
            <a:ext cx="5238060" cy="5577768"/>
            <a:chOff x="352229" y="255930"/>
            <a:chExt cx="5238060" cy="5577768"/>
          </a:xfrm>
        </p:grpSpPr>
        <p:sp>
          <p:nvSpPr>
            <p:cNvPr id="49" name="Google Shape;49;p9"/>
            <p:cNvSpPr/>
            <p:nvPr/>
          </p:nvSpPr>
          <p:spPr>
            <a:xfrm flipH="1">
              <a:off x="352229" y="255930"/>
              <a:ext cx="567147" cy="567147"/>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50" name="Google Shape;50;p9"/>
            <p:cNvSpPr/>
            <p:nvPr/>
          </p:nvSpPr>
          <p:spPr>
            <a:xfrm flipH="1">
              <a:off x="584041" y="490197"/>
              <a:ext cx="765515" cy="98614"/>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51" name="Google Shape;51;p9"/>
            <p:cNvSpPr/>
            <p:nvPr/>
          </p:nvSpPr>
          <p:spPr>
            <a:xfrm flipH="1">
              <a:off x="4360589" y="4603999"/>
              <a:ext cx="1229700" cy="1229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3"/>
        </a:solidFill>
        <a:effectLst/>
      </p:bgPr>
    </p:bg>
    <p:spTree>
      <p:nvGrpSpPr>
        <p:cNvPr id="1" name="Shape 6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1"/>
        <p:cNvGrpSpPr/>
        <p:nvPr/>
      </p:nvGrpSpPr>
      <p:grpSpPr>
        <a:xfrm>
          <a:off x="0" y="0"/>
          <a:ext cx="0" cy="0"/>
          <a:chOff x="0" y="0"/>
          <a:chExt cx="0" cy="0"/>
        </a:xfrm>
      </p:grpSpPr>
      <p:grpSp>
        <p:nvGrpSpPr>
          <p:cNvPr id="62" name="Google Shape;62;p13"/>
          <p:cNvGrpSpPr/>
          <p:nvPr/>
        </p:nvGrpSpPr>
        <p:grpSpPr>
          <a:xfrm>
            <a:off x="-2" y="0"/>
            <a:ext cx="9144002" cy="5150225"/>
            <a:chOff x="-2" y="0"/>
            <a:chExt cx="9144002" cy="5150225"/>
          </a:xfrm>
        </p:grpSpPr>
        <p:pic>
          <p:nvPicPr>
            <p:cNvPr id="63" name="Google Shape;63;p13"/>
            <p:cNvPicPr preferRelativeResize="0"/>
            <p:nvPr/>
          </p:nvPicPr>
          <p:blipFill rotWithShape="1">
            <a:blip r:embed="rId2">
              <a:alphaModFix/>
            </a:blip>
            <a:srcRect l="12320" t="65543" r="35160" b="5847"/>
            <a:stretch/>
          </p:blipFill>
          <p:spPr>
            <a:xfrm>
              <a:off x="-2" y="0"/>
              <a:ext cx="2532552" cy="1173450"/>
            </a:xfrm>
            <a:prstGeom prst="rect">
              <a:avLst/>
            </a:prstGeom>
            <a:noFill/>
            <a:ln>
              <a:noFill/>
            </a:ln>
          </p:spPr>
        </p:pic>
        <p:pic>
          <p:nvPicPr>
            <p:cNvPr id="64" name="Google Shape;64;p13"/>
            <p:cNvPicPr preferRelativeResize="0"/>
            <p:nvPr/>
          </p:nvPicPr>
          <p:blipFill rotWithShape="1">
            <a:blip r:embed="rId2">
              <a:alphaModFix/>
            </a:blip>
            <a:srcRect l="56217" t="8940" r="11690" b="22655"/>
            <a:stretch/>
          </p:blipFill>
          <p:spPr>
            <a:xfrm rot="5400000" flipH="1">
              <a:off x="6967424" y="2973649"/>
              <a:ext cx="1547500" cy="2805652"/>
            </a:xfrm>
            <a:prstGeom prst="rect">
              <a:avLst/>
            </a:prstGeom>
            <a:noFill/>
            <a:ln>
              <a:noFill/>
            </a:ln>
          </p:spPr>
        </p:pic>
      </p:grpSp>
      <p:sp>
        <p:nvSpPr>
          <p:cNvPr id="65" name="Google Shape;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 name="Google Shape;66;p13"/>
          <p:cNvSpPr txBox="1">
            <a:spLocks noGrp="1"/>
          </p:cNvSpPr>
          <p:nvPr>
            <p:ph type="subTitle" idx="1"/>
          </p:nvPr>
        </p:nvSpPr>
        <p:spPr>
          <a:xfrm>
            <a:off x="720000" y="2166398"/>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7" name="Google Shape;67;p13"/>
          <p:cNvSpPr txBox="1">
            <a:spLocks noGrp="1"/>
          </p:cNvSpPr>
          <p:nvPr>
            <p:ph type="subTitle" idx="2"/>
          </p:nvPr>
        </p:nvSpPr>
        <p:spPr>
          <a:xfrm>
            <a:off x="3419250" y="2166398"/>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 name="Google Shape;68;p13"/>
          <p:cNvSpPr txBox="1">
            <a:spLocks noGrp="1"/>
          </p:cNvSpPr>
          <p:nvPr>
            <p:ph type="subTitle" idx="3"/>
          </p:nvPr>
        </p:nvSpPr>
        <p:spPr>
          <a:xfrm>
            <a:off x="720000" y="389958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9" name="Google Shape;69;p13"/>
          <p:cNvSpPr txBox="1">
            <a:spLocks noGrp="1"/>
          </p:cNvSpPr>
          <p:nvPr>
            <p:ph type="subTitle" idx="4"/>
          </p:nvPr>
        </p:nvSpPr>
        <p:spPr>
          <a:xfrm>
            <a:off x="3419250" y="389958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 name="Google Shape;70;p13"/>
          <p:cNvSpPr txBox="1">
            <a:spLocks noGrp="1"/>
          </p:cNvSpPr>
          <p:nvPr>
            <p:ph type="subTitle" idx="5"/>
          </p:nvPr>
        </p:nvSpPr>
        <p:spPr>
          <a:xfrm>
            <a:off x="6118549" y="2166398"/>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 name="Google Shape;71;p13"/>
          <p:cNvSpPr txBox="1">
            <a:spLocks noGrp="1"/>
          </p:cNvSpPr>
          <p:nvPr>
            <p:ph type="subTitle" idx="6"/>
          </p:nvPr>
        </p:nvSpPr>
        <p:spPr>
          <a:xfrm>
            <a:off x="6118549" y="3899580"/>
            <a:ext cx="2305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2" name="Google Shape;72;p13"/>
          <p:cNvSpPr txBox="1">
            <a:spLocks noGrp="1"/>
          </p:cNvSpPr>
          <p:nvPr>
            <p:ph type="title" idx="7" hasCustomPrompt="1"/>
          </p:nvPr>
        </p:nvSpPr>
        <p:spPr>
          <a:xfrm>
            <a:off x="720000" y="140822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3" name="Google Shape;73;p13"/>
          <p:cNvSpPr txBox="1">
            <a:spLocks noGrp="1"/>
          </p:cNvSpPr>
          <p:nvPr>
            <p:ph type="title" idx="8" hasCustomPrompt="1"/>
          </p:nvPr>
        </p:nvSpPr>
        <p:spPr>
          <a:xfrm>
            <a:off x="720000" y="314081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a:spLocks noGrp="1"/>
          </p:cNvSpPr>
          <p:nvPr>
            <p:ph type="title" idx="9" hasCustomPrompt="1"/>
          </p:nvPr>
        </p:nvSpPr>
        <p:spPr>
          <a:xfrm>
            <a:off x="3419250" y="140822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a:spLocks noGrp="1"/>
          </p:cNvSpPr>
          <p:nvPr>
            <p:ph type="title" idx="13" hasCustomPrompt="1"/>
          </p:nvPr>
        </p:nvSpPr>
        <p:spPr>
          <a:xfrm>
            <a:off x="3419250" y="314081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title" idx="14" hasCustomPrompt="1"/>
          </p:nvPr>
        </p:nvSpPr>
        <p:spPr>
          <a:xfrm>
            <a:off x="6118549" y="1408220"/>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a:spLocks noGrp="1"/>
          </p:cNvSpPr>
          <p:nvPr>
            <p:ph type="title" idx="15" hasCustomPrompt="1"/>
          </p:nvPr>
        </p:nvSpPr>
        <p:spPr>
          <a:xfrm>
            <a:off x="6118549" y="314081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5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subTitle" idx="16"/>
          </p:nvPr>
        </p:nvSpPr>
        <p:spPr>
          <a:xfrm>
            <a:off x="720000" y="18011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79" name="Google Shape;79;p13"/>
          <p:cNvSpPr txBox="1">
            <a:spLocks noGrp="1"/>
          </p:cNvSpPr>
          <p:nvPr>
            <p:ph type="subTitle" idx="17"/>
          </p:nvPr>
        </p:nvSpPr>
        <p:spPr>
          <a:xfrm>
            <a:off x="3419250" y="18011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80" name="Google Shape;80;p13"/>
          <p:cNvSpPr txBox="1">
            <a:spLocks noGrp="1"/>
          </p:cNvSpPr>
          <p:nvPr>
            <p:ph type="subTitle" idx="18"/>
          </p:nvPr>
        </p:nvSpPr>
        <p:spPr>
          <a:xfrm>
            <a:off x="6118549" y="1801112"/>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81" name="Google Shape;81;p13"/>
          <p:cNvSpPr txBox="1">
            <a:spLocks noGrp="1"/>
          </p:cNvSpPr>
          <p:nvPr>
            <p:ph type="subTitle" idx="19"/>
          </p:nvPr>
        </p:nvSpPr>
        <p:spPr>
          <a:xfrm>
            <a:off x="720000" y="35337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82" name="Google Shape;82;p13"/>
          <p:cNvSpPr txBox="1">
            <a:spLocks noGrp="1"/>
          </p:cNvSpPr>
          <p:nvPr>
            <p:ph type="subTitle" idx="20"/>
          </p:nvPr>
        </p:nvSpPr>
        <p:spPr>
          <a:xfrm>
            <a:off x="3419250" y="35337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83" name="Google Shape;83;p13"/>
          <p:cNvSpPr txBox="1">
            <a:spLocks noGrp="1"/>
          </p:cNvSpPr>
          <p:nvPr>
            <p:ph type="subTitle" idx="21"/>
          </p:nvPr>
        </p:nvSpPr>
        <p:spPr>
          <a:xfrm>
            <a:off x="6118549" y="3533775"/>
            <a:ext cx="2305500" cy="484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DM Sans"/>
              <a:buNone/>
              <a:defRPr sz="2000" b="1">
                <a:solidFill>
                  <a:schemeClr val="dk1"/>
                </a:solidFill>
                <a:latin typeface="Encode Sans"/>
                <a:ea typeface="Encode Sans"/>
                <a:cs typeface="Encode Sans"/>
                <a:sym typeface="Encode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95"/>
        <p:cNvGrpSpPr/>
        <p:nvPr/>
      </p:nvGrpSpPr>
      <p:grpSpPr>
        <a:xfrm>
          <a:off x="0" y="0"/>
          <a:ext cx="0" cy="0"/>
          <a:chOff x="0" y="0"/>
          <a:chExt cx="0" cy="0"/>
        </a:xfrm>
      </p:grpSpPr>
      <p:pic>
        <p:nvPicPr>
          <p:cNvPr id="96" name="Google Shape;96;p16"/>
          <p:cNvPicPr preferRelativeResize="0"/>
          <p:nvPr/>
        </p:nvPicPr>
        <p:blipFill rotWithShape="1">
          <a:blip r:embed="rId2">
            <a:alphaModFix/>
          </a:blip>
          <a:srcRect l="53382" t="5892" b="25430"/>
          <a:stretch/>
        </p:blipFill>
        <p:spPr>
          <a:xfrm flipH="1">
            <a:off x="6651901" y="-1"/>
            <a:ext cx="2492099" cy="3122626"/>
          </a:xfrm>
          <a:prstGeom prst="rect">
            <a:avLst/>
          </a:prstGeom>
          <a:noFill/>
          <a:ln>
            <a:noFill/>
          </a:ln>
        </p:spPr>
      </p:pic>
      <p:sp>
        <p:nvSpPr>
          <p:cNvPr id="97" name="Google Shape;97;p16"/>
          <p:cNvSpPr txBox="1">
            <a:spLocks noGrp="1"/>
          </p:cNvSpPr>
          <p:nvPr>
            <p:ph type="title"/>
          </p:nvPr>
        </p:nvSpPr>
        <p:spPr>
          <a:xfrm>
            <a:off x="2329354" y="2814625"/>
            <a:ext cx="57966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000">
                <a:latin typeface="DM Sans"/>
                <a:ea typeface="DM Sans"/>
                <a:cs typeface="DM Sans"/>
                <a:sym typeface="DM Sans"/>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98" name="Google Shape;98;p16"/>
          <p:cNvSpPr txBox="1">
            <a:spLocks noGrp="1"/>
          </p:cNvSpPr>
          <p:nvPr>
            <p:ph type="subTitle" idx="1"/>
          </p:nvPr>
        </p:nvSpPr>
        <p:spPr>
          <a:xfrm>
            <a:off x="2329300" y="951325"/>
            <a:ext cx="5796600" cy="18633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25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99" name="Google Shape;99;p16"/>
          <p:cNvSpPr/>
          <p:nvPr/>
        </p:nvSpPr>
        <p:spPr>
          <a:xfrm flipH="1">
            <a:off x="1018164" y="-690051"/>
            <a:ext cx="1229700" cy="1229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0"/>
        <p:cNvGrpSpPr/>
        <p:nvPr/>
      </p:nvGrpSpPr>
      <p:grpSpPr>
        <a:xfrm>
          <a:off x="0" y="0"/>
          <a:ext cx="0" cy="0"/>
          <a:chOff x="0" y="0"/>
          <a:chExt cx="0" cy="0"/>
        </a:xfrm>
      </p:grpSpPr>
      <p:sp>
        <p:nvSpPr>
          <p:cNvPr id="101" name="Google Shape;101;p17"/>
          <p:cNvSpPr txBox="1">
            <a:spLocks noGrp="1"/>
          </p:cNvSpPr>
          <p:nvPr>
            <p:ph type="title"/>
          </p:nvPr>
        </p:nvSpPr>
        <p:spPr>
          <a:xfrm>
            <a:off x="713225" y="1133850"/>
            <a:ext cx="4098600" cy="17598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2" name="Google Shape;102;p17"/>
          <p:cNvSpPr txBox="1">
            <a:spLocks noGrp="1"/>
          </p:cNvSpPr>
          <p:nvPr>
            <p:ph type="subTitle" idx="1"/>
          </p:nvPr>
        </p:nvSpPr>
        <p:spPr>
          <a:xfrm>
            <a:off x="713225" y="2893350"/>
            <a:ext cx="40986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3" name="Google Shape;103;p17"/>
          <p:cNvSpPr>
            <a:spLocks noGrp="1"/>
          </p:cNvSpPr>
          <p:nvPr>
            <p:ph type="pic" idx="2"/>
          </p:nvPr>
        </p:nvSpPr>
        <p:spPr>
          <a:xfrm>
            <a:off x="5471621" y="0"/>
            <a:ext cx="3672300" cy="5143500"/>
          </a:xfrm>
          <a:prstGeom prst="rect">
            <a:avLst/>
          </a:prstGeom>
          <a:noFill/>
          <a:ln>
            <a:noFill/>
          </a:ln>
        </p:spPr>
      </p:sp>
      <p:pic>
        <p:nvPicPr>
          <p:cNvPr id="104" name="Google Shape;104;p17"/>
          <p:cNvPicPr preferRelativeResize="0"/>
          <p:nvPr/>
        </p:nvPicPr>
        <p:blipFill rotWithShape="1">
          <a:blip r:embed="rId2">
            <a:alphaModFix/>
          </a:blip>
          <a:srcRect l="53636" t="9637" r="8385" b="24620"/>
          <a:stretch/>
        </p:blipFill>
        <p:spPr>
          <a:xfrm>
            <a:off x="7200" y="0"/>
            <a:ext cx="1831327" cy="2696498"/>
          </a:xfrm>
          <a:prstGeom prst="rect">
            <a:avLst/>
          </a:prstGeom>
          <a:noFill/>
          <a:ln>
            <a:noFill/>
          </a:ln>
        </p:spPr>
      </p:pic>
      <p:grpSp>
        <p:nvGrpSpPr>
          <p:cNvPr id="105" name="Google Shape;105;p17"/>
          <p:cNvGrpSpPr/>
          <p:nvPr/>
        </p:nvGrpSpPr>
        <p:grpSpPr>
          <a:xfrm>
            <a:off x="334308" y="-690201"/>
            <a:ext cx="4154331" cy="5343505"/>
            <a:chOff x="334308" y="-690201"/>
            <a:chExt cx="4154331" cy="5343505"/>
          </a:xfrm>
        </p:grpSpPr>
        <p:sp>
          <p:nvSpPr>
            <p:cNvPr id="106" name="Google Shape;106;p17"/>
            <p:cNvSpPr/>
            <p:nvPr/>
          </p:nvSpPr>
          <p:spPr>
            <a:xfrm flipH="1">
              <a:off x="3258939" y="-690201"/>
              <a:ext cx="1229700" cy="1229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07" name="Google Shape;107;p17"/>
            <p:cNvSpPr/>
            <p:nvPr/>
          </p:nvSpPr>
          <p:spPr>
            <a:xfrm flipH="1">
              <a:off x="334308" y="4554696"/>
              <a:ext cx="757826" cy="9860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08"/>
        <p:cNvGrpSpPr/>
        <p:nvPr/>
      </p:nvGrpSpPr>
      <p:grpSpPr>
        <a:xfrm>
          <a:off x="0" y="0"/>
          <a:ext cx="0" cy="0"/>
          <a:chOff x="0" y="0"/>
          <a:chExt cx="0" cy="0"/>
        </a:xfrm>
      </p:grpSpPr>
      <p:grpSp>
        <p:nvGrpSpPr>
          <p:cNvPr id="109" name="Google Shape;109;p18"/>
          <p:cNvGrpSpPr/>
          <p:nvPr/>
        </p:nvGrpSpPr>
        <p:grpSpPr>
          <a:xfrm>
            <a:off x="0" y="0"/>
            <a:ext cx="9144000" cy="5143500"/>
            <a:chOff x="0" y="0"/>
            <a:chExt cx="9144000" cy="5143500"/>
          </a:xfrm>
        </p:grpSpPr>
        <p:pic>
          <p:nvPicPr>
            <p:cNvPr id="110" name="Google Shape;110;p18"/>
            <p:cNvPicPr preferRelativeResize="0"/>
            <p:nvPr/>
          </p:nvPicPr>
          <p:blipFill rotWithShape="1">
            <a:blip r:embed="rId2">
              <a:alphaModFix/>
            </a:blip>
            <a:srcRect l="38316" t="4495" r="6985" b="23911"/>
            <a:stretch/>
          </p:blipFill>
          <p:spPr>
            <a:xfrm rot="10800000">
              <a:off x="6220024" y="1888351"/>
              <a:ext cx="2923976" cy="3255149"/>
            </a:xfrm>
            <a:prstGeom prst="rect">
              <a:avLst/>
            </a:prstGeom>
            <a:noFill/>
            <a:ln>
              <a:noFill/>
            </a:ln>
          </p:spPr>
        </p:pic>
        <p:pic>
          <p:nvPicPr>
            <p:cNvPr id="111" name="Google Shape;111;p18"/>
            <p:cNvPicPr preferRelativeResize="0"/>
            <p:nvPr/>
          </p:nvPicPr>
          <p:blipFill rotWithShape="1">
            <a:blip r:embed="rId2">
              <a:alphaModFix/>
            </a:blip>
            <a:srcRect l="8440" t="53991" r="32496" b="2501"/>
            <a:stretch/>
          </p:blipFill>
          <p:spPr>
            <a:xfrm>
              <a:off x="0" y="0"/>
              <a:ext cx="3157350" cy="1978176"/>
            </a:xfrm>
            <a:prstGeom prst="rect">
              <a:avLst/>
            </a:prstGeom>
            <a:noFill/>
            <a:ln>
              <a:noFill/>
            </a:ln>
          </p:spPr>
        </p:pic>
      </p:grpSp>
      <p:sp>
        <p:nvSpPr>
          <p:cNvPr id="112" name="Google Shape;112;p18"/>
          <p:cNvSpPr txBox="1">
            <a:spLocks noGrp="1"/>
          </p:cNvSpPr>
          <p:nvPr>
            <p:ph type="title"/>
          </p:nvPr>
        </p:nvSpPr>
        <p:spPr>
          <a:xfrm>
            <a:off x="932713" y="1554750"/>
            <a:ext cx="2725800" cy="10632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3" name="Google Shape;113;p18"/>
          <p:cNvSpPr txBox="1">
            <a:spLocks noGrp="1"/>
          </p:cNvSpPr>
          <p:nvPr>
            <p:ph type="subTitle" idx="1"/>
          </p:nvPr>
        </p:nvSpPr>
        <p:spPr>
          <a:xfrm>
            <a:off x="932713" y="2617950"/>
            <a:ext cx="2725800" cy="112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18"/>
          <p:cNvSpPr/>
          <p:nvPr/>
        </p:nvSpPr>
        <p:spPr>
          <a:xfrm>
            <a:off x="2274448" y="4603999"/>
            <a:ext cx="1229700" cy="12297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1pPr>
            <a:lvl2pPr lvl="1" rt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2pPr>
            <a:lvl3pPr lvl="2" rt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3pPr>
            <a:lvl4pPr lvl="3" rt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4pPr>
            <a:lvl5pPr lvl="4" rt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5pPr>
            <a:lvl6pPr lvl="5" rt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6pPr>
            <a:lvl7pPr lvl="6" rt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7pPr>
            <a:lvl8pPr lvl="7" rt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8pPr>
            <a:lvl9pPr lvl="8" rtl="0">
              <a:spcBef>
                <a:spcPts val="0"/>
              </a:spcBef>
              <a:spcAft>
                <a:spcPts val="0"/>
              </a:spcAft>
              <a:buClr>
                <a:schemeClr val="dk1"/>
              </a:buClr>
              <a:buSzPts val="3000"/>
              <a:buFont typeface="Encode Sans"/>
              <a:buNone/>
              <a:defRPr sz="3000" b="1">
                <a:solidFill>
                  <a:schemeClr val="dk1"/>
                </a:solidFill>
                <a:latin typeface="Encode Sans"/>
                <a:ea typeface="Encode Sans"/>
                <a:cs typeface="Encode Sans"/>
                <a:sym typeface="Encode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5" r:id="rId4"/>
    <p:sldLayoutId id="2147483658" r:id="rId5"/>
    <p:sldLayoutId id="2147483659" r:id="rId6"/>
    <p:sldLayoutId id="2147483662" r:id="rId7"/>
    <p:sldLayoutId id="2147483663" r:id="rId8"/>
    <p:sldLayoutId id="2147483664" r:id="rId9"/>
    <p:sldLayoutId id="2147483666" r:id="rId10"/>
    <p:sldLayoutId id="2147483667" r:id="rId11"/>
    <p:sldLayoutId id="2147483668" r:id="rId12"/>
    <p:sldLayoutId id="2147483669" r:id="rId13"/>
    <p:sldLayoutId id="2147483673" r:id="rId14"/>
    <p:sldLayoutId id="2147483674"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claude.site/artifacts/f55a1066-4e0f-49d3-bb4d-e8e9ac2cab6d?fullscreen=true" TargetMode="External"/><Relationship Id="rId2" Type="http://schemas.openxmlformats.org/officeDocument/2006/relationships/notesSlide" Target="../notesSlides/notesSlide19.xml"/><Relationship Id="rId1" Type="http://schemas.openxmlformats.org/officeDocument/2006/relationships/slideLayout" Target="../slideLayouts/slideLayout9.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3.jpe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2"/>
        <p:cNvGrpSpPr/>
        <p:nvPr/>
      </p:nvGrpSpPr>
      <p:grpSpPr>
        <a:xfrm>
          <a:off x="0" y="0"/>
          <a:ext cx="0" cy="0"/>
          <a:chOff x="0" y="0"/>
          <a:chExt cx="0" cy="0"/>
        </a:xfrm>
      </p:grpSpPr>
      <p:pic>
        <p:nvPicPr>
          <p:cNvPr id="223" name="Google Shape;223;p32"/>
          <p:cNvPicPr preferRelativeResize="0"/>
          <p:nvPr/>
        </p:nvPicPr>
        <p:blipFill rotWithShape="1">
          <a:blip r:embed="rId3">
            <a:alphaModFix/>
          </a:blip>
          <a:srcRect l="21859" t="10397" r="8303" b="18438"/>
          <a:stretch/>
        </p:blipFill>
        <p:spPr>
          <a:xfrm rot="10800000">
            <a:off x="5410598" y="1907826"/>
            <a:ext cx="3733402" cy="3235674"/>
          </a:xfrm>
          <a:prstGeom prst="rect">
            <a:avLst/>
          </a:prstGeom>
          <a:noFill/>
          <a:ln>
            <a:noFill/>
          </a:ln>
        </p:spPr>
      </p:pic>
      <p:sp>
        <p:nvSpPr>
          <p:cNvPr id="224" name="Google Shape;224;p32"/>
          <p:cNvSpPr txBox="1">
            <a:spLocks noGrp="1"/>
          </p:cNvSpPr>
          <p:nvPr>
            <p:ph type="ctrTitle"/>
          </p:nvPr>
        </p:nvSpPr>
        <p:spPr>
          <a:xfrm>
            <a:off x="923749" y="1355587"/>
            <a:ext cx="5318400" cy="1610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Applications of Fourier Series</a:t>
            </a:r>
            <a:endParaRPr dirty="0"/>
          </a:p>
        </p:txBody>
      </p:sp>
      <p:sp>
        <p:nvSpPr>
          <p:cNvPr id="225" name="Google Shape;225;p32"/>
          <p:cNvSpPr txBox="1">
            <a:spLocks noGrp="1"/>
          </p:cNvSpPr>
          <p:nvPr>
            <p:ph type="subTitle" idx="1"/>
          </p:nvPr>
        </p:nvSpPr>
        <p:spPr>
          <a:xfrm>
            <a:off x="912194" y="2989655"/>
            <a:ext cx="3157500" cy="65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700" b="0" i="0" u="none" strike="noStrike" dirty="0">
                <a:solidFill>
                  <a:srgbClr val="000000"/>
                </a:solidFill>
                <a:effectLst/>
                <a:latin typeface="CMU Typewriter Text" panose="02000609000000000000" pitchFamily="49" charset="0"/>
                <a:ea typeface="CMU Typewriter Text" panose="02000609000000000000" pitchFamily="49" charset="0"/>
                <a:cs typeface="CMU Typewriter Text" panose="02000609000000000000" pitchFamily="49" charset="0"/>
              </a:rPr>
              <a:t>Fourier Series in Action: From Waves to Pixels</a:t>
            </a:r>
            <a:endParaRPr sz="1700" dirty="0">
              <a:latin typeface="CMU Typewriter Text" panose="02000609000000000000" pitchFamily="49" charset="0"/>
              <a:ea typeface="CMU Typewriter Text" panose="02000609000000000000" pitchFamily="49" charset="0"/>
              <a:cs typeface="CMU Typewriter Text" panose="02000609000000000000" pitchFamily="49" charset="0"/>
            </a:endParaRPr>
          </a:p>
        </p:txBody>
      </p:sp>
      <p:sp>
        <p:nvSpPr>
          <p:cNvPr id="226" name="Google Shape;226;p32"/>
          <p:cNvSpPr/>
          <p:nvPr/>
        </p:nvSpPr>
        <p:spPr>
          <a:xfrm>
            <a:off x="7155701" y="539500"/>
            <a:ext cx="1585500" cy="450300"/>
          </a:xfrm>
          <a:prstGeom prst="roundRect">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chemeClr val="dk1"/>
                </a:solidFill>
                <a:latin typeface="Encode Sans"/>
                <a:ea typeface="Encode Sans"/>
                <a:cs typeface="Encode Sans"/>
                <a:sym typeface="Encode Sans"/>
              </a:rPr>
              <a:t>SEM 3</a:t>
            </a:r>
            <a:endParaRPr b="1" dirty="0">
              <a:solidFill>
                <a:schemeClr val="dk1"/>
              </a:solidFill>
              <a:latin typeface="Encode Sans"/>
              <a:ea typeface="Encode Sans"/>
              <a:cs typeface="Encode Sans"/>
              <a:sym typeface="Encode Sans"/>
            </a:endParaRPr>
          </a:p>
        </p:txBody>
      </p:sp>
      <p:grpSp>
        <p:nvGrpSpPr>
          <p:cNvPr id="227" name="Google Shape;227;p32"/>
          <p:cNvGrpSpPr/>
          <p:nvPr/>
        </p:nvGrpSpPr>
        <p:grpSpPr>
          <a:xfrm rot="-5400000">
            <a:off x="932691" y="283701"/>
            <a:ext cx="534426" cy="877509"/>
            <a:chOff x="5741750" y="3809796"/>
            <a:chExt cx="674100" cy="1106709"/>
          </a:xfrm>
        </p:grpSpPr>
        <p:sp>
          <p:nvSpPr>
            <p:cNvPr id="228" name="Google Shape;228;p32"/>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29" name="Google Shape;229;p32"/>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grpSp>
        <p:nvGrpSpPr>
          <p:cNvPr id="230" name="Google Shape;230;p32"/>
          <p:cNvGrpSpPr/>
          <p:nvPr/>
        </p:nvGrpSpPr>
        <p:grpSpPr>
          <a:xfrm>
            <a:off x="5836216" y="2968674"/>
            <a:ext cx="1966880" cy="1229561"/>
            <a:chOff x="5692063" y="2878600"/>
            <a:chExt cx="2254562" cy="1409400"/>
          </a:xfrm>
        </p:grpSpPr>
        <p:sp>
          <p:nvSpPr>
            <p:cNvPr id="231" name="Google Shape;231;p32"/>
            <p:cNvSpPr/>
            <p:nvPr/>
          </p:nvSpPr>
          <p:spPr>
            <a:xfrm>
              <a:off x="6537225" y="2878600"/>
              <a:ext cx="1409400" cy="1409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32" name="Google Shape;232;p32"/>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33" name="Google Shape;233;p32"/>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Google Shape;348;p42"/>
          <p:cNvSpPr txBox="1">
            <a:spLocks noGrp="1"/>
          </p:cNvSpPr>
          <p:nvPr>
            <p:ph type="title"/>
          </p:nvPr>
        </p:nvSpPr>
        <p:spPr>
          <a:xfrm>
            <a:off x="720000" y="18485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Other Applications</a:t>
            </a:r>
            <a:endParaRPr dirty="0"/>
          </a:p>
        </p:txBody>
      </p:sp>
      <p:sp>
        <p:nvSpPr>
          <p:cNvPr id="353" name="Google Shape;353;p42"/>
          <p:cNvSpPr txBox="1">
            <a:spLocks noGrp="1"/>
          </p:cNvSpPr>
          <p:nvPr>
            <p:ph type="subTitle" idx="1"/>
          </p:nvPr>
        </p:nvSpPr>
        <p:spPr>
          <a:xfrm>
            <a:off x="720000" y="1413775"/>
            <a:ext cx="3176400" cy="85999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In </a:t>
            </a:r>
            <a:r>
              <a:rPr lang="en-IN" sz="16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signal processing</a:t>
            </a:r>
            <a:r>
              <a:rPr lang="en-IN" sz="1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they help clean up noise in audio or radio waves</a:t>
            </a:r>
            <a:r>
              <a:rPr lang="en-IN" sz="1600" b="0" i="0" u="none" strike="noStrike" dirty="0">
                <a:solidFill>
                  <a:srgbClr val="000000"/>
                </a:solidFill>
                <a:effectLst/>
                <a:latin typeface="-webkit-standard"/>
              </a:rPr>
              <a:t>.</a:t>
            </a:r>
            <a:endParaRPr sz="1600" dirty="0"/>
          </a:p>
        </p:txBody>
      </p:sp>
      <p:sp>
        <p:nvSpPr>
          <p:cNvPr id="354" name="Google Shape;354;p42"/>
          <p:cNvSpPr txBox="1">
            <a:spLocks noGrp="1"/>
          </p:cNvSpPr>
          <p:nvPr>
            <p:ph type="subTitle" idx="2"/>
          </p:nvPr>
        </p:nvSpPr>
        <p:spPr>
          <a:xfrm>
            <a:off x="4049329" y="1442333"/>
            <a:ext cx="31764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In </a:t>
            </a:r>
            <a:r>
              <a:rPr lang="en-IN" sz="16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heat transfer</a:t>
            </a:r>
            <a:r>
              <a:rPr lang="en-IN" sz="1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they explain how heat spreads over time.</a:t>
            </a:r>
            <a:endParaRPr sz="1600" dirty="0">
              <a:latin typeface="Helvetica Neue" panose="02000503000000020004" pitchFamily="2" charset="0"/>
              <a:ea typeface="Helvetica Neue" panose="02000503000000020004" pitchFamily="2" charset="0"/>
              <a:cs typeface="Helvetica Neue" panose="02000503000000020004" pitchFamily="2" charset="0"/>
            </a:endParaRPr>
          </a:p>
          <a:p>
            <a:pPr marL="0" lvl="0" indent="0" algn="l" rtl="0">
              <a:spcBef>
                <a:spcPts val="0"/>
              </a:spcBef>
              <a:spcAft>
                <a:spcPts val="0"/>
              </a:spcAft>
              <a:buNone/>
            </a:pPr>
            <a:endParaRPr dirty="0"/>
          </a:p>
        </p:txBody>
      </p:sp>
      <p:sp>
        <p:nvSpPr>
          <p:cNvPr id="355" name="Google Shape;355;p42"/>
          <p:cNvSpPr txBox="1">
            <a:spLocks noGrp="1"/>
          </p:cNvSpPr>
          <p:nvPr>
            <p:ph type="subTitle" idx="3"/>
          </p:nvPr>
        </p:nvSpPr>
        <p:spPr>
          <a:xfrm>
            <a:off x="720000" y="2522446"/>
            <a:ext cx="31764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6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Electrical engineers</a:t>
            </a:r>
            <a:r>
              <a:rPr lang="en-IN" sz="1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use them to study alternating current (AC) circuits, while </a:t>
            </a:r>
            <a:r>
              <a:rPr lang="en-IN" sz="16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acoustics</a:t>
            </a:r>
            <a:r>
              <a:rPr lang="en-IN" sz="1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experts use them to model sound waves.</a:t>
            </a:r>
          </a:p>
          <a:p>
            <a:pPr marL="0" lvl="0" indent="0" algn="l" rtl="0">
              <a:spcBef>
                <a:spcPts val="0"/>
              </a:spcBef>
              <a:spcAft>
                <a:spcPts val="0"/>
              </a:spcAft>
              <a:buNone/>
            </a:pPr>
            <a:endParaRPr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6" name="Google Shape;356;p42"/>
          <p:cNvSpPr txBox="1">
            <a:spLocks noGrp="1"/>
          </p:cNvSpPr>
          <p:nvPr>
            <p:ph type="subTitle" idx="4"/>
          </p:nvPr>
        </p:nvSpPr>
        <p:spPr>
          <a:xfrm>
            <a:off x="4049329" y="2621054"/>
            <a:ext cx="31764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Even in </a:t>
            </a:r>
            <a:r>
              <a:rPr lang="en-IN" sz="16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quantum mechanics</a:t>
            </a:r>
            <a:r>
              <a:rPr lang="en-IN" sz="16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Fourier series make complex calculations manageable.</a:t>
            </a:r>
            <a:endParaRPr sz="16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57" name="Google Shape;357;p42"/>
          <p:cNvSpPr/>
          <p:nvPr/>
        </p:nvSpPr>
        <p:spPr>
          <a:xfrm flipH="1">
            <a:off x="7610421" y="2522446"/>
            <a:ext cx="757826" cy="9860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sp>
        <p:nvSpPr>
          <p:cNvPr id="2" name="Google Shape;353;p42">
            <a:extLst>
              <a:ext uri="{FF2B5EF4-FFF2-40B4-BE49-F238E27FC236}">
                <a16:creationId xmlns:a16="http://schemas.microsoft.com/office/drawing/2014/main" id="{80EE03A4-04B9-6DEE-1145-4F9A380FA979}"/>
              </a:ext>
            </a:extLst>
          </p:cNvPr>
          <p:cNvSpPr txBox="1">
            <a:spLocks/>
          </p:cNvSpPr>
          <p:nvPr/>
        </p:nvSpPr>
        <p:spPr>
          <a:xfrm>
            <a:off x="720000" y="709422"/>
            <a:ext cx="8281496" cy="66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r>
              <a:rPr lang="en-IN" sz="19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Where else can you find Fourier series in action? Almost everywhere!</a:t>
            </a:r>
            <a:endParaRPr lang="en-IN" sz="19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12" name="Google Shape;353;p42">
            <a:extLst>
              <a:ext uri="{FF2B5EF4-FFF2-40B4-BE49-F238E27FC236}">
                <a16:creationId xmlns:a16="http://schemas.microsoft.com/office/drawing/2014/main" id="{CB8E32C5-8205-44E9-1B74-701ADD5F75D9}"/>
              </a:ext>
            </a:extLst>
          </p:cNvPr>
          <p:cNvSpPr txBox="1">
            <a:spLocks/>
          </p:cNvSpPr>
          <p:nvPr/>
        </p:nvSpPr>
        <p:spPr>
          <a:xfrm>
            <a:off x="720000" y="4191644"/>
            <a:ext cx="8281496" cy="665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indent="0"/>
            <a:r>
              <a:rPr lang="en-IN" sz="19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Wherever periodic patterns appear, Fourier series step in to simplify </a:t>
            </a:r>
          </a:p>
          <a:p>
            <a:pPr marL="0" indent="0"/>
            <a:r>
              <a:rPr lang="en-IN" sz="19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and solve!</a:t>
            </a:r>
            <a:endParaRPr lang="en-IN" sz="1900" dirty="0">
              <a:latin typeface="Helvetica Neue" panose="02000503000000020004" pitchFamily="2" charset="0"/>
              <a:ea typeface="Helvetica Neue" panose="02000503000000020004" pitchFamily="2" charset="0"/>
              <a:cs typeface="Helvetica Neue" panose="02000503000000020004" pitchFamily="2"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2">
          <a:extLst>
            <a:ext uri="{FF2B5EF4-FFF2-40B4-BE49-F238E27FC236}">
              <a16:creationId xmlns:a16="http://schemas.microsoft.com/office/drawing/2014/main" id="{90A6FBDE-F40B-7E63-AF2D-6ECDE7B2870A}"/>
            </a:ext>
          </a:extLst>
        </p:cNvPr>
        <p:cNvGrpSpPr/>
        <p:nvPr/>
      </p:nvGrpSpPr>
      <p:grpSpPr>
        <a:xfrm>
          <a:off x="0" y="0"/>
          <a:ext cx="0" cy="0"/>
          <a:chOff x="0" y="0"/>
          <a:chExt cx="0" cy="0"/>
        </a:xfrm>
      </p:grpSpPr>
      <p:sp>
        <p:nvSpPr>
          <p:cNvPr id="293" name="Google Shape;293;p37">
            <a:extLst>
              <a:ext uri="{FF2B5EF4-FFF2-40B4-BE49-F238E27FC236}">
                <a16:creationId xmlns:a16="http://schemas.microsoft.com/office/drawing/2014/main" id="{424C17F6-F346-1F2D-D6EC-E41898334FF6}"/>
              </a:ext>
            </a:extLst>
          </p:cNvPr>
          <p:cNvSpPr txBox="1">
            <a:spLocks noGrp="1"/>
          </p:cNvSpPr>
          <p:nvPr>
            <p:ph type="title"/>
          </p:nvPr>
        </p:nvSpPr>
        <p:spPr>
          <a:xfrm>
            <a:off x="3934915" y="1992966"/>
            <a:ext cx="5183693"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Image Processing</a:t>
            </a:r>
          </a:p>
        </p:txBody>
      </p:sp>
      <p:sp>
        <p:nvSpPr>
          <p:cNvPr id="294" name="Google Shape;294;p37">
            <a:extLst>
              <a:ext uri="{FF2B5EF4-FFF2-40B4-BE49-F238E27FC236}">
                <a16:creationId xmlns:a16="http://schemas.microsoft.com/office/drawing/2014/main" id="{4111D0DF-DDA3-9EBD-807E-2F49C754C2CE}"/>
              </a:ext>
            </a:extLst>
          </p:cNvPr>
          <p:cNvSpPr txBox="1">
            <a:spLocks noGrp="1"/>
          </p:cNvSpPr>
          <p:nvPr>
            <p:ph type="title" idx="2"/>
          </p:nvPr>
        </p:nvSpPr>
        <p:spPr>
          <a:xfrm>
            <a:off x="3843475" y="1251012"/>
            <a:ext cx="14199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pic>
        <p:nvPicPr>
          <p:cNvPr id="296" name="Google Shape;296;p37">
            <a:extLst>
              <a:ext uri="{FF2B5EF4-FFF2-40B4-BE49-F238E27FC236}">
                <a16:creationId xmlns:a16="http://schemas.microsoft.com/office/drawing/2014/main" id="{917A4A8F-6DD3-4558-E734-0AA9C6746678}"/>
              </a:ext>
            </a:extLst>
          </p:cNvPr>
          <p:cNvPicPr preferRelativeResize="0"/>
          <p:nvPr/>
        </p:nvPicPr>
        <p:blipFill rotWithShape="1">
          <a:blip r:embed="rId3">
            <a:alphaModFix/>
          </a:blip>
          <a:srcRect l="58164" t="31042" b="36412"/>
          <a:stretch/>
        </p:blipFill>
        <p:spPr>
          <a:xfrm rot="5400000" flipH="1">
            <a:off x="-1238249" y="1238250"/>
            <a:ext cx="5143501" cy="2666998"/>
          </a:xfrm>
          <a:prstGeom prst="rect">
            <a:avLst/>
          </a:prstGeom>
          <a:noFill/>
          <a:ln>
            <a:noFill/>
          </a:ln>
        </p:spPr>
      </p:pic>
      <p:grpSp>
        <p:nvGrpSpPr>
          <p:cNvPr id="297" name="Google Shape;297;p37">
            <a:extLst>
              <a:ext uri="{FF2B5EF4-FFF2-40B4-BE49-F238E27FC236}">
                <a16:creationId xmlns:a16="http://schemas.microsoft.com/office/drawing/2014/main" id="{17AFECB6-E21D-8C24-983E-E005FEE46F62}"/>
              </a:ext>
            </a:extLst>
          </p:cNvPr>
          <p:cNvGrpSpPr/>
          <p:nvPr/>
        </p:nvGrpSpPr>
        <p:grpSpPr>
          <a:xfrm flipH="1">
            <a:off x="6461266" y="539501"/>
            <a:ext cx="1966880" cy="1229561"/>
            <a:chOff x="5692063" y="2878600"/>
            <a:chExt cx="2254562" cy="1409400"/>
          </a:xfrm>
        </p:grpSpPr>
        <p:sp>
          <p:nvSpPr>
            <p:cNvPr id="298" name="Google Shape;298;p37">
              <a:extLst>
                <a:ext uri="{FF2B5EF4-FFF2-40B4-BE49-F238E27FC236}">
                  <a16:creationId xmlns:a16="http://schemas.microsoft.com/office/drawing/2014/main" id="{82BB2FB8-D35F-FB76-4D29-D50017D7220B}"/>
                </a:ext>
              </a:extLst>
            </p:cNvPr>
            <p:cNvSpPr/>
            <p:nvPr/>
          </p:nvSpPr>
          <p:spPr>
            <a:xfrm>
              <a:off x="6537225" y="2878600"/>
              <a:ext cx="1409400" cy="1409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99" name="Google Shape;299;p37">
              <a:extLst>
                <a:ext uri="{FF2B5EF4-FFF2-40B4-BE49-F238E27FC236}">
                  <a16:creationId xmlns:a16="http://schemas.microsoft.com/office/drawing/2014/main" id="{3EA855AD-8E74-7E05-D8CD-03C880539E37}"/>
                </a:ext>
              </a:extLst>
            </p:cNvPr>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00" name="Google Shape;300;p37">
              <a:extLst>
                <a:ext uri="{FF2B5EF4-FFF2-40B4-BE49-F238E27FC236}">
                  <a16:creationId xmlns:a16="http://schemas.microsoft.com/office/drawing/2014/main" id="{C56880F4-EA6D-DCC8-3266-3FC65C9BB378}"/>
                </a:ext>
              </a:extLst>
            </p:cNvPr>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grpSp>
        <p:nvGrpSpPr>
          <p:cNvPr id="301" name="Google Shape;301;p37">
            <a:extLst>
              <a:ext uri="{FF2B5EF4-FFF2-40B4-BE49-F238E27FC236}">
                <a16:creationId xmlns:a16="http://schemas.microsoft.com/office/drawing/2014/main" id="{64935FE0-067C-F4D9-963B-D657DB3B7567}"/>
              </a:ext>
            </a:extLst>
          </p:cNvPr>
          <p:cNvGrpSpPr/>
          <p:nvPr/>
        </p:nvGrpSpPr>
        <p:grpSpPr>
          <a:xfrm rot="-5400000">
            <a:off x="1625968" y="3898026"/>
            <a:ext cx="534426" cy="877509"/>
            <a:chOff x="5741750" y="3809796"/>
            <a:chExt cx="674100" cy="1106709"/>
          </a:xfrm>
        </p:grpSpPr>
        <p:sp>
          <p:nvSpPr>
            <p:cNvPr id="302" name="Google Shape;302;p37">
              <a:extLst>
                <a:ext uri="{FF2B5EF4-FFF2-40B4-BE49-F238E27FC236}">
                  <a16:creationId xmlns:a16="http://schemas.microsoft.com/office/drawing/2014/main" id="{F1AADC7E-291C-5A59-B8D8-A9AEBFEDEB7E}"/>
                </a:ext>
              </a:extLst>
            </p:cNvPr>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37">
              <a:extLst>
                <a:ext uri="{FF2B5EF4-FFF2-40B4-BE49-F238E27FC236}">
                  <a16:creationId xmlns:a16="http://schemas.microsoft.com/office/drawing/2014/main" id="{0CCB8986-DCDF-7E47-9B7D-C12E794E888F}"/>
                </a:ext>
              </a:extLst>
            </p:cNvPr>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 name="Subtitle 2">
            <a:extLst>
              <a:ext uri="{FF2B5EF4-FFF2-40B4-BE49-F238E27FC236}">
                <a16:creationId xmlns:a16="http://schemas.microsoft.com/office/drawing/2014/main" id="{D7892EDD-49D8-9E84-670F-5DAFF060AED0}"/>
              </a:ext>
            </a:extLst>
          </p:cNvPr>
          <p:cNvSpPr>
            <a:spLocks noGrp="1"/>
          </p:cNvSpPr>
          <p:nvPr>
            <p:ph type="subTitle" idx="1"/>
          </p:nvPr>
        </p:nvSpPr>
        <p:spPr>
          <a:xfrm>
            <a:off x="3843475" y="2790252"/>
            <a:ext cx="4473672" cy="725100"/>
          </a:xfrm>
        </p:spPr>
        <p:txBody>
          <a:bodyPr/>
          <a:lstStyle/>
          <a:p>
            <a:r>
              <a:rPr lang="en-IN" dirty="0"/>
              <a:t>How is Fourier series used in image processing ?</a:t>
            </a:r>
          </a:p>
          <a:p>
            <a:endParaRPr lang="en-US" dirty="0"/>
          </a:p>
        </p:txBody>
      </p:sp>
    </p:spTree>
    <p:extLst>
      <p:ext uri="{BB962C8B-B14F-4D97-AF65-F5344CB8AC3E}">
        <p14:creationId xmlns:p14="http://schemas.microsoft.com/office/powerpoint/2010/main" val="33265309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7">
          <a:extLst>
            <a:ext uri="{FF2B5EF4-FFF2-40B4-BE49-F238E27FC236}">
              <a16:creationId xmlns:a16="http://schemas.microsoft.com/office/drawing/2014/main" id="{95CAD825-725D-BD74-0BDE-A7F54C936DE6}"/>
            </a:ext>
          </a:extLst>
        </p:cNvPr>
        <p:cNvGrpSpPr/>
        <p:nvPr/>
      </p:nvGrpSpPr>
      <p:grpSpPr>
        <a:xfrm>
          <a:off x="0" y="0"/>
          <a:ext cx="0" cy="0"/>
          <a:chOff x="0" y="0"/>
          <a:chExt cx="0" cy="0"/>
        </a:xfrm>
      </p:grpSpPr>
      <p:sp>
        <p:nvSpPr>
          <p:cNvPr id="308" name="Google Shape;308;p38">
            <a:extLst>
              <a:ext uri="{FF2B5EF4-FFF2-40B4-BE49-F238E27FC236}">
                <a16:creationId xmlns:a16="http://schemas.microsoft.com/office/drawing/2014/main" id="{16F8AD77-984F-3B84-7C4C-51D4BCF82239}"/>
              </a:ext>
            </a:extLst>
          </p:cNvPr>
          <p:cNvSpPr txBox="1">
            <a:spLocks noGrp="1"/>
          </p:cNvSpPr>
          <p:nvPr>
            <p:ph type="title"/>
          </p:nvPr>
        </p:nvSpPr>
        <p:spPr>
          <a:xfrm>
            <a:off x="720000" y="17229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03. Fourier Series in Image Processing</a:t>
            </a:r>
            <a:endParaRPr sz="3200" dirty="0"/>
          </a:p>
        </p:txBody>
      </p:sp>
      <p:sp>
        <p:nvSpPr>
          <p:cNvPr id="310" name="Google Shape;310;p38">
            <a:extLst>
              <a:ext uri="{FF2B5EF4-FFF2-40B4-BE49-F238E27FC236}">
                <a16:creationId xmlns:a16="http://schemas.microsoft.com/office/drawing/2014/main" id="{2EE17426-B361-DEB5-4638-EE3BBF510AB0}"/>
              </a:ext>
            </a:extLst>
          </p:cNvPr>
          <p:cNvSpPr txBox="1">
            <a:spLocks noGrp="1"/>
          </p:cNvSpPr>
          <p:nvPr>
            <p:ph type="subTitle" idx="2"/>
          </p:nvPr>
        </p:nvSpPr>
        <p:spPr>
          <a:xfrm>
            <a:off x="720000" y="879182"/>
            <a:ext cx="7364634" cy="37478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en-IN" sz="1800" b="0" i="0" u="none" strike="noStrike" dirty="0">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rPr>
              <a:t>Image Processing is a crucial task in Computer Vision. For example, when we train a Deep Learning model with a small amount of image data, we need to synthesize new images using Image Processing methods to improve the performance.</a:t>
            </a:r>
            <a:endParaRPr lang="en-IN" sz="1800" b="1" dirty="0">
              <a:latin typeface="Helvetica Neue" panose="02000503000000020004" pitchFamily="2" charset="0"/>
              <a:ea typeface="Helvetica Neue" panose="02000503000000020004" pitchFamily="2" charset="0"/>
              <a:cs typeface="Helvetica Neue" panose="02000503000000020004" pitchFamily="2" charset="0"/>
            </a:endParaRPr>
          </a:p>
          <a:p>
            <a:pPr marL="285750" lvl="0" indent="-285750" algn="l" rtl="0">
              <a:spcBef>
                <a:spcPts val="0"/>
              </a:spcBef>
              <a:spcAft>
                <a:spcPts val="0"/>
              </a:spcAft>
              <a:buFont typeface="Arial" panose="020B0604020202020204" pitchFamily="34" charset="0"/>
              <a:buChar char="•"/>
            </a:pPr>
            <a:endParaRPr lang="en-IN" sz="1800" b="1" dirty="0">
              <a:latin typeface="Helvetica Neue" panose="02000503000000020004" pitchFamily="2" charset="0"/>
              <a:ea typeface="Helvetica Neue" panose="02000503000000020004" pitchFamily="2" charset="0"/>
              <a:cs typeface="Helvetica Neue" panose="02000503000000020004" pitchFamily="2" charset="0"/>
            </a:endParaRPr>
          </a:p>
          <a:p>
            <a:pPr marL="285750" lvl="0" indent="-285750" algn="l" rtl="0">
              <a:spcBef>
                <a:spcPts val="0"/>
              </a:spcBef>
              <a:spcAft>
                <a:spcPts val="0"/>
              </a:spcAft>
              <a:buFont typeface="Arial" panose="020B0604020202020204" pitchFamily="34" charset="0"/>
              <a:buChar char="•"/>
            </a:pPr>
            <a:r>
              <a:rPr lang="en-IN" sz="1800" b="1" dirty="0">
                <a:latin typeface="Helvetica Neue" panose="02000503000000020004" pitchFamily="2" charset="0"/>
                <a:ea typeface="Helvetica Neue" panose="02000503000000020004" pitchFamily="2" charset="0"/>
                <a:cs typeface="Helvetica Neue" panose="02000503000000020004" pitchFamily="2" charset="0"/>
              </a:rPr>
              <a:t>Enhances high-frequency components</a:t>
            </a:r>
            <a:r>
              <a:rPr lang="en-IN" sz="1800" dirty="0">
                <a:latin typeface="Helvetica Neue" panose="02000503000000020004" pitchFamily="2" charset="0"/>
                <a:ea typeface="Helvetica Neue" panose="02000503000000020004" pitchFamily="2" charset="0"/>
                <a:cs typeface="Helvetica Neue" panose="02000503000000020004" pitchFamily="2" charset="0"/>
              </a:rPr>
              <a:t> to detect edges and sharpen image lines.</a:t>
            </a:r>
          </a:p>
          <a:p>
            <a:pPr marL="285750" lvl="0" indent="-285750" algn="l" rtl="0">
              <a:spcBef>
                <a:spcPts val="0"/>
              </a:spcBef>
              <a:spcAft>
                <a:spcPts val="0"/>
              </a:spcAft>
              <a:buFont typeface="Arial" panose="020B0604020202020204" pitchFamily="34" charset="0"/>
              <a:buChar char="•"/>
            </a:pPr>
            <a:r>
              <a:rPr lang="en-IN" sz="1800" dirty="0">
                <a:latin typeface="Helvetica Neue" panose="02000503000000020004" pitchFamily="2" charset="0"/>
                <a:ea typeface="Helvetica Neue" panose="02000503000000020004" pitchFamily="2" charset="0"/>
                <a:cs typeface="Helvetica Neue" panose="02000503000000020004" pitchFamily="2" charset="0"/>
              </a:rPr>
              <a:t>Used in </a:t>
            </a:r>
            <a:r>
              <a:rPr lang="en-IN" sz="1800" b="1" dirty="0">
                <a:latin typeface="Helvetica Neue" panose="02000503000000020004" pitchFamily="2" charset="0"/>
                <a:ea typeface="Helvetica Neue" panose="02000503000000020004" pitchFamily="2" charset="0"/>
                <a:cs typeface="Helvetica Neue" panose="02000503000000020004" pitchFamily="2" charset="0"/>
              </a:rPr>
              <a:t>image compression (JPEG)</a:t>
            </a:r>
            <a:r>
              <a:rPr lang="en-IN" sz="1800" dirty="0">
                <a:latin typeface="Helvetica Neue" panose="02000503000000020004" pitchFamily="2" charset="0"/>
                <a:ea typeface="Helvetica Neue" panose="02000503000000020004" pitchFamily="2" charset="0"/>
                <a:cs typeface="Helvetica Neue" panose="02000503000000020004" pitchFamily="2" charset="0"/>
              </a:rPr>
              <a:t> to reduce file size while maintaining image clarity.</a:t>
            </a:r>
          </a:p>
          <a:p>
            <a:pPr marL="285750" lvl="0" indent="-285750" algn="l" rtl="0">
              <a:spcBef>
                <a:spcPts val="0"/>
              </a:spcBef>
              <a:spcAft>
                <a:spcPts val="0"/>
              </a:spcAft>
              <a:buFont typeface="Arial" panose="020B0604020202020204" pitchFamily="34" charset="0"/>
              <a:buChar char="•"/>
            </a:pPr>
            <a:r>
              <a:rPr lang="en-IN" sz="1800" dirty="0">
                <a:latin typeface="Helvetica Neue" panose="02000503000000020004" pitchFamily="2" charset="0"/>
                <a:ea typeface="Helvetica Neue" panose="02000503000000020004" pitchFamily="2" charset="0"/>
                <a:cs typeface="Helvetica Neue" panose="02000503000000020004" pitchFamily="2" charset="0"/>
              </a:rPr>
              <a:t>Transforms images into the frequency domain for easier manipulation and optimization.</a:t>
            </a:r>
          </a:p>
        </p:txBody>
      </p:sp>
    </p:spTree>
    <p:extLst>
      <p:ext uri="{BB962C8B-B14F-4D97-AF65-F5344CB8AC3E}">
        <p14:creationId xmlns:p14="http://schemas.microsoft.com/office/powerpoint/2010/main" val="63355623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7">
          <a:extLst>
            <a:ext uri="{FF2B5EF4-FFF2-40B4-BE49-F238E27FC236}">
              <a16:creationId xmlns:a16="http://schemas.microsoft.com/office/drawing/2014/main" id="{C9F70566-C695-981B-13C1-A140C9E5E8E5}"/>
            </a:ext>
          </a:extLst>
        </p:cNvPr>
        <p:cNvGrpSpPr/>
        <p:nvPr/>
      </p:nvGrpSpPr>
      <p:grpSpPr>
        <a:xfrm>
          <a:off x="0" y="0"/>
          <a:ext cx="0" cy="0"/>
          <a:chOff x="0" y="0"/>
          <a:chExt cx="0" cy="0"/>
        </a:xfrm>
      </p:grpSpPr>
      <p:sp>
        <p:nvSpPr>
          <p:cNvPr id="9" name="TextBox 8">
            <a:extLst>
              <a:ext uri="{FF2B5EF4-FFF2-40B4-BE49-F238E27FC236}">
                <a16:creationId xmlns:a16="http://schemas.microsoft.com/office/drawing/2014/main" id="{95F369B9-6749-BF14-561B-7F70820AC580}"/>
              </a:ext>
            </a:extLst>
          </p:cNvPr>
          <p:cNvSpPr txBox="1"/>
          <p:nvPr/>
        </p:nvSpPr>
        <p:spPr>
          <a:xfrm>
            <a:off x="700268" y="983851"/>
            <a:ext cx="7743464" cy="3416320"/>
          </a:xfrm>
          <a:prstGeom prst="rect">
            <a:avLst/>
          </a:prstGeom>
          <a:noFill/>
        </p:spPr>
        <p:txBody>
          <a:bodyPr wrap="square" rtlCol="0">
            <a:spAutoFit/>
          </a:bodyPr>
          <a:lstStyle/>
          <a:p>
            <a:pPr algn="l"/>
            <a:r>
              <a:rPr lang="en-IN" sz="1800" b="0" i="0" u="none" strike="noStrike" dirty="0">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rPr>
              <a:t>What we are doing with the 2D Fourier Transform is treating the image as a function of pixel position x and y. Imagine the function f(x, y) along axis (0,y):</a:t>
            </a:r>
          </a:p>
          <a:p>
            <a:pPr algn="l"/>
            <a:endParaRPr lang="en-IN" sz="1800" b="0" i="0" u="none" strike="noStrike" dirty="0">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endParaRPr>
          </a:p>
          <a:p>
            <a:pPr algn="l"/>
            <a:r>
              <a:rPr lang="en-IN" sz="1800" b="0" i="0" u="none" strike="noStrike" dirty="0">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rPr>
              <a:t>So, when the colour jumps from "black (0)" to "white (255)", we say the colour changes quickly, which means that a high amplitude and frequency sine wave contribute to that jump. </a:t>
            </a:r>
          </a:p>
          <a:p>
            <a:pPr algn="l"/>
            <a:endParaRPr lang="en-IN" sz="1800" dirty="0">
              <a:solidFill>
                <a:srgbClr val="242424"/>
              </a:solidFill>
              <a:latin typeface="Helvetica Neue" panose="02000503000000020004" pitchFamily="2" charset="0"/>
              <a:ea typeface="Helvetica Neue" panose="02000503000000020004" pitchFamily="2" charset="0"/>
              <a:cs typeface="Helvetica Neue" panose="02000503000000020004" pitchFamily="2" charset="0"/>
            </a:endParaRPr>
          </a:p>
          <a:p>
            <a:pPr algn="l"/>
            <a:r>
              <a:rPr lang="en-IN" sz="1800" b="0" i="0" u="none" strike="noStrike" dirty="0">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rPr>
              <a:t>Therefore, the low-frequency sine waves are responsible for the image's overall colour, while high-frequency waves are responsible for how colour changes.</a:t>
            </a:r>
          </a:p>
          <a:p>
            <a:endParaRPr lang="en-US" sz="1800" dirty="0"/>
          </a:p>
        </p:txBody>
      </p:sp>
    </p:spTree>
    <p:extLst>
      <p:ext uri="{BB962C8B-B14F-4D97-AF65-F5344CB8AC3E}">
        <p14:creationId xmlns:p14="http://schemas.microsoft.com/office/powerpoint/2010/main" val="113394350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7">
          <a:extLst>
            <a:ext uri="{FF2B5EF4-FFF2-40B4-BE49-F238E27FC236}">
              <a16:creationId xmlns:a16="http://schemas.microsoft.com/office/drawing/2014/main" id="{EDF70F4A-8915-9203-9CCD-1B9C12F1CD0B}"/>
            </a:ext>
          </a:extLst>
        </p:cNvPr>
        <p:cNvGrpSpPr/>
        <p:nvPr/>
      </p:nvGrpSpPr>
      <p:grpSpPr>
        <a:xfrm>
          <a:off x="0" y="0"/>
          <a:ext cx="0" cy="0"/>
          <a:chOff x="0" y="0"/>
          <a:chExt cx="0" cy="0"/>
        </a:xfrm>
      </p:grpSpPr>
      <p:pic>
        <p:nvPicPr>
          <p:cNvPr id="4" name="Picture 3" descr="A close up of a cat&#10;&#10;Description automatically generated">
            <a:extLst>
              <a:ext uri="{FF2B5EF4-FFF2-40B4-BE49-F238E27FC236}">
                <a16:creationId xmlns:a16="http://schemas.microsoft.com/office/drawing/2014/main" id="{B14454D9-42FC-3D13-B2BF-44977FCFFE84}"/>
              </a:ext>
            </a:extLst>
          </p:cNvPr>
          <p:cNvPicPr>
            <a:picLocks noChangeAspect="1"/>
          </p:cNvPicPr>
          <p:nvPr/>
        </p:nvPicPr>
        <p:blipFill>
          <a:blip r:embed="rId3"/>
          <a:stretch>
            <a:fillRect/>
          </a:stretch>
        </p:blipFill>
        <p:spPr>
          <a:xfrm>
            <a:off x="428263" y="1116178"/>
            <a:ext cx="7772400" cy="2065237"/>
          </a:xfrm>
          <a:prstGeom prst="rect">
            <a:avLst/>
          </a:prstGeom>
        </p:spPr>
      </p:pic>
      <p:sp>
        <p:nvSpPr>
          <p:cNvPr id="2" name="TextBox 1">
            <a:extLst>
              <a:ext uri="{FF2B5EF4-FFF2-40B4-BE49-F238E27FC236}">
                <a16:creationId xmlns:a16="http://schemas.microsoft.com/office/drawing/2014/main" id="{1233412C-1DCC-2CCC-B3C8-B53580ADE108}"/>
              </a:ext>
            </a:extLst>
          </p:cNvPr>
          <p:cNvSpPr txBox="1"/>
          <p:nvPr/>
        </p:nvSpPr>
        <p:spPr>
          <a:xfrm>
            <a:off x="173619" y="254644"/>
            <a:ext cx="7882361" cy="646331"/>
          </a:xfrm>
          <a:prstGeom prst="rect">
            <a:avLst/>
          </a:prstGeom>
          <a:noFill/>
        </p:spPr>
        <p:txBody>
          <a:bodyPr wrap="square" rtlCol="0">
            <a:spAutoFit/>
          </a:bodyPr>
          <a:lstStyle/>
          <a:p>
            <a:r>
              <a:rPr lang="en-IN" sz="1800" b="0" i="0" u="none" strike="noStrike" dirty="0">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rPr>
              <a:t>Now we have the formulas, let's see what it looks like this when applied to an image:</a:t>
            </a: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5" name="TextBox 4">
            <a:extLst>
              <a:ext uri="{FF2B5EF4-FFF2-40B4-BE49-F238E27FC236}">
                <a16:creationId xmlns:a16="http://schemas.microsoft.com/office/drawing/2014/main" id="{0DDE533F-41AC-729C-18AB-881D401362A3}"/>
              </a:ext>
            </a:extLst>
          </p:cNvPr>
          <p:cNvSpPr txBox="1"/>
          <p:nvPr/>
        </p:nvSpPr>
        <p:spPr>
          <a:xfrm>
            <a:off x="428263" y="3396619"/>
            <a:ext cx="8287474" cy="1477328"/>
          </a:xfrm>
          <a:prstGeom prst="rect">
            <a:avLst/>
          </a:prstGeom>
          <a:noFill/>
        </p:spPr>
        <p:txBody>
          <a:bodyPr wrap="square" rtlCol="0">
            <a:spAutoFit/>
          </a:bodyPr>
          <a:lstStyle/>
          <a:p>
            <a:pPr algn="l"/>
            <a:r>
              <a:rPr lang="en-IN" sz="1800" b="0" i="0" u="none" strike="noStrike" dirty="0">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rPr>
              <a:t>The image on the right side is a spectrum of Fourier Transform. It is the heat map where the </a:t>
            </a:r>
            <a:r>
              <a:rPr lang="en-IN" sz="1800" b="0" i="0" u="none" strike="noStrike" dirty="0" err="1">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rPr>
              <a:t>color</a:t>
            </a:r>
            <a:r>
              <a:rPr lang="en-IN" sz="1800" b="0" i="0" u="none" strike="noStrike" dirty="0">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rPr>
              <a:t> represents the sine waves' amplitude, and position is their frequency. But at this point, we may get confused, like, "Hey," what does this tell me about the image?"</a:t>
            </a:r>
          </a:p>
          <a:p>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6" name="Google Shape;401;p46">
            <a:extLst>
              <a:ext uri="{FF2B5EF4-FFF2-40B4-BE49-F238E27FC236}">
                <a16:creationId xmlns:a16="http://schemas.microsoft.com/office/drawing/2014/main" id="{CBDB32F2-E953-E596-37A8-4C22C5DAAF26}"/>
              </a:ext>
            </a:extLst>
          </p:cNvPr>
          <p:cNvSpPr/>
          <p:nvPr/>
        </p:nvSpPr>
        <p:spPr>
          <a:xfrm flipH="1">
            <a:off x="7917163" y="1865296"/>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Tree>
    <p:extLst>
      <p:ext uri="{BB962C8B-B14F-4D97-AF65-F5344CB8AC3E}">
        <p14:creationId xmlns:p14="http://schemas.microsoft.com/office/powerpoint/2010/main" val="288486967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 name="Subtitle 2">
            <a:extLst>
              <a:ext uri="{FF2B5EF4-FFF2-40B4-BE49-F238E27FC236}">
                <a16:creationId xmlns:a16="http://schemas.microsoft.com/office/drawing/2014/main" id="{84A5C382-69E4-B0E2-E7F2-E84F7507A336}"/>
              </a:ext>
            </a:extLst>
          </p:cNvPr>
          <p:cNvSpPr>
            <a:spLocks noGrp="1"/>
          </p:cNvSpPr>
          <p:nvPr>
            <p:ph type="subTitle" idx="1"/>
          </p:nvPr>
        </p:nvSpPr>
        <p:spPr>
          <a:xfrm>
            <a:off x="497712" y="1778566"/>
            <a:ext cx="7982947" cy="1261962"/>
          </a:xfrm>
        </p:spPr>
        <p:txBody>
          <a:bodyPr/>
          <a:lstStyle/>
          <a:p>
            <a:r>
              <a:rPr lang="en-IN" sz="1800" b="0" i="0" u="none" strike="noStrike" dirty="0">
                <a:solidFill>
                  <a:srgbClr val="242424"/>
                </a:solidFill>
                <a:effectLst/>
                <a:latin typeface="Helvetica Neue" panose="02000503000000020004" pitchFamily="2" charset="0"/>
                <a:ea typeface="Helvetica Neue" panose="02000503000000020004" pitchFamily="2" charset="0"/>
                <a:cs typeface="Helvetica Neue" panose="02000503000000020004" pitchFamily="2" charset="0"/>
              </a:rPr>
              <a:t>So, when we remove the low-frequency terms, we get an edge detection of the cat. On the opposite side, if we only keep the low-frequency waves, we will get a blurred image. This is so cool when we all need to delete some terms, and we can do ‘blurring’ and ‘edge detection.’</a:t>
            </a:r>
            <a:endParaRPr lang="en-US" sz="1800" dirty="0">
              <a:latin typeface="Helvetica Neue" panose="02000503000000020004" pitchFamily="2" charset="0"/>
              <a:ea typeface="Helvetica Neue" panose="02000503000000020004" pitchFamily="2" charset="0"/>
              <a:cs typeface="Helvetica Neue" panose="02000503000000020004" pitchFamily="2" charset="0"/>
            </a:endParaRPr>
          </a:p>
        </p:txBody>
      </p:sp>
      <p:pic>
        <p:nvPicPr>
          <p:cNvPr id="9" name="Picture 8" descr="A comparison of a color spectrum&#10;&#10;Description automatically generated with medium confidence">
            <a:extLst>
              <a:ext uri="{FF2B5EF4-FFF2-40B4-BE49-F238E27FC236}">
                <a16:creationId xmlns:a16="http://schemas.microsoft.com/office/drawing/2014/main" id="{C61A7FEE-1054-282E-0D1D-6FEE16FB569D}"/>
              </a:ext>
            </a:extLst>
          </p:cNvPr>
          <p:cNvPicPr>
            <a:picLocks noChangeAspect="1"/>
          </p:cNvPicPr>
          <p:nvPr/>
        </p:nvPicPr>
        <p:blipFill>
          <a:blip r:embed="rId3"/>
          <a:stretch>
            <a:fillRect/>
          </a:stretch>
        </p:blipFill>
        <p:spPr>
          <a:xfrm>
            <a:off x="975167" y="0"/>
            <a:ext cx="6840638" cy="1778566"/>
          </a:xfrm>
          <a:prstGeom prst="rect">
            <a:avLst/>
          </a:prstGeom>
        </p:spPr>
      </p:pic>
      <p:pic>
        <p:nvPicPr>
          <p:cNvPr id="11" name="Picture 10" descr="A close up of a person's face&#10;&#10;Description automatically generated">
            <a:extLst>
              <a:ext uri="{FF2B5EF4-FFF2-40B4-BE49-F238E27FC236}">
                <a16:creationId xmlns:a16="http://schemas.microsoft.com/office/drawing/2014/main" id="{5EE53A72-E8A4-5597-6F2B-8D0C4CA16F87}"/>
              </a:ext>
            </a:extLst>
          </p:cNvPr>
          <p:cNvPicPr>
            <a:picLocks noChangeAspect="1"/>
          </p:cNvPicPr>
          <p:nvPr/>
        </p:nvPicPr>
        <p:blipFill>
          <a:blip r:embed="rId4"/>
          <a:stretch>
            <a:fillRect/>
          </a:stretch>
        </p:blipFill>
        <p:spPr>
          <a:xfrm>
            <a:off x="975167" y="3364934"/>
            <a:ext cx="6840638" cy="175413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2">
          <a:extLst>
            <a:ext uri="{FF2B5EF4-FFF2-40B4-BE49-F238E27FC236}">
              <a16:creationId xmlns:a16="http://schemas.microsoft.com/office/drawing/2014/main" id="{25486176-40DD-2F58-B984-794C5208048B}"/>
            </a:ext>
          </a:extLst>
        </p:cNvPr>
        <p:cNvGrpSpPr/>
        <p:nvPr/>
      </p:nvGrpSpPr>
      <p:grpSpPr>
        <a:xfrm>
          <a:off x="0" y="0"/>
          <a:ext cx="0" cy="0"/>
          <a:chOff x="0" y="0"/>
          <a:chExt cx="0" cy="0"/>
        </a:xfrm>
      </p:grpSpPr>
      <p:sp>
        <p:nvSpPr>
          <p:cNvPr id="293" name="Google Shape;293;p37">
            <a:extLst>
              <a:ext uri="{FF2B5EF4-FFF2-40B4-BE49-F238E27FC236}">
                <a16:creationId xmlns:a16="http://schemas.microsoft.com/office/drawing/2014/main" id="{70B9F269-E903-FDE6-8013-91A71A66DAB7}"/>
              </a:ext>
            </a:extLst>
          </p:cNvPr>
          <p:cNvSpPr txBox="1">
            <a:spLocks noGrp="1"/>
          </p:cNvSpPr>
          <p:nvPr>
            <p:ph type="title"/>
          </p:nvPr>
        </p:nvSpPr>
        <p:spPr>
          <a:xfrm>
            <a:off x="3869419" y="2003328"/>
            <a:ext cx="5183693"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i="0" u="none" strike="noStrike" dirty="0">
                <a:solidFill>
                  <a:srgbClr val="000000"/>
                </a:solidFill>
                <a:effectLst/>
                <a:latin typeface="-webkit-standard"/>
              </a:rPr>
              <a:t>Crystallography</a:t>
            </a:r>
            <a:endParaRPr lang="en-IN" dirty="0"/>
          </a:p>
        </p:txBody>
      </p:sp>
      <p:sp>
        <p:nvSpPr>
          <p:cNvPr id="294" name="Google Shape;294;p37">
            <a:extLst>
              <a:ext uri="{FF2B5EF4-FFF2-40B4-BE49-F238E27FC236}">
                <a16:creationId xmlns:a16="http://schemas.microsoft.com/office/drawing/2014/main" id="{113573AC-5930-8ED8-4ECF-2DEA853C650C}"/>
              </a:ext>
            </a:extLst>
          </p:cNvPr>
          <p:cNvSpPr txBox="1">
            <a:spLocks noGrp="1"/>
          </p:cNvSpPr>
          <p:nvPr>
            <p:ph type="title" idx="2"/>
          </p:nvPr>
        </p:nvSpPr>
        <p:spPr>
          <a:xfrm>
            <a:off x="3843475" y="1251012"/>
            <a:ext cx="14199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pic>
        <p:nvPicPr>
          <p:cNvPr id="296" name="Google Shape;296;p37">
            <a:extLst>
              <a:ext uri="{FF2B5EF4-FFF2-40B4-BE49-F238E27FC236}">
                <a16:creationId xmlns:a16="http://schemas.microsoft.com/office/drawing/2014/main" id="{9EE3EF27-B39E-5CC1-F3F4-6E0D347003CF}"/>
              </a:ext>
            </a:extLst>
          </p:cNvPr>
          <p:cNvPicPr preferRelativeResize="0"/>
          <p:nvPr/>
        </p:nvPicPr>
        <p:blipFill rotWithShape="1">
          <a:blip r:embed="rId3">
            <a:alphaModFix/>
          </a:blip>
          <a:srcRect l="58164" t="31042" b="36412"/>
          <a:stretch/>
        </p:blipFill>
        <p:spPr>
          <a:xfrm rot="5400000" flipH="1">
            <a:off x="-1238249" y="1238250"/>
            <a:ext cx="5143501" cy="2666998"/>
          </a:xfrm>
          <a:prstGeom prst="rect">
            <a:avLst/>
          </a:prstGeom>
          <a:noFill/>
          <a:ln>
            <a:noFill/>
          </a:ln>
        </p:spPr>
      </p:pic>
      <p:grpSp>
        <p:nvGrpSpPr>
          <p:cNvPr id="297" name="Google Shape;297;p37">
            <a:extLst>
              <a:ext uri="{FF2B5EF4-FFF2-40B4-BE49-F238E27FC236}">
                <a16:creationId xmlns:a16="http://schemas.microsoft.com/office/drawing/2014/main" id="{AAA7E32F-14C9-8279-99E9-B2CFDB94B36D}"/>
              </a:ext>
            </a:extLst>
          </p:cNvPr>
          <p:cNvGrpSpPr/>
          <p:nvPr/>
        </p:nvGrpSpPr>
        <p:grpSpPr>
          <a:xfrm flipH="1">
            <a:off x="6461266" y="539501"/>
            <a:ext cx="1966880" cy="1229561"/>
            <a:chOff x="5692063" y="2878600"/>
            <a:chExt cx="2254562" cy="1409400"/>
          </a:xfrm>
        </p:grpSpPr>
        <p:sp>
          <p:nvSpPr>
            <p:cNvPr id="298" name="Google Shape;298;p37">
              <a:extLst>
                <a:ext uri="{FF2B5EF4-FFF2-40B4-BE49-F238E27FC236}">
                  <a16:creationId xmlns:a16="http://schemas.microsoft.com/office/drawing/2014/main" id="{CEF4411C-2B07-B9F3-ED07-C9AA198E9BCE}"/>
                </a:ext>
              </a:extLst>
            </p:cNvPr>
            <p:cNvSpPr/>
            <p:nvPr/>
          </p:nvSpPr>
          <p:spPr>
            <a:xfrm>
              <a:off x="6537225" y="2878600"/>
              <a:ext cx="1409400" cy="1409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99" name="Google Shape;299;p37">
              <a:extLst>
                <a:ext uri="{FF2B5EF4-FFF2-40B4-BE49-F238E27FC236}">
                  <a16:creationId xmlns:a16="http://schemas.microsoft.com/office/drawing/2014/main" id="{6411505E-4E0E-0DB0-9354-BE7ACBA3D14E}"/>
                </a:ext>
              </a:extLst>
            </p:cNvPr>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00" name="Google Shape;300;p37">
              <a:extLst>
                <a:ext uri="{FF2B5EF4-FFF2-40B4-BE49-F238E27FC236}">
                  <a16:creationId xmlns:a16="http://schemas.microsoft.com/office/drawing/2014/main" id="{9CA8E499-C436-B283-2393-32E6A10D96D0}"/>
                </a:ext>
              </a:extLst>
            </p:cNvPr>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grpSp>
        <p:nvGrpSpPr>
          <p:cNvPr id="301" name="Google Shape;301;p37">
            <a:extLst>
              <a:ext uri="{FF2B5EF4-FFF2-40B4-BE49-F238E27FC236}">
                <a16:creationId xmlns:a16="http://schemas.microsoft.com/office/drawing/2014/main" id="{96D83BE1-E099-E432-1116-298B7744255A}"/>
              </a:ext>
            </a:extLst>
          </p:cNvPr>
          <p:cNvGrpSpPr/>
          <p:nvPr/>
        </p:nvGrpSpPr>
        <p:grpSpPr>
          <a:xfrm rot="-5400000">
            <a:off x="1625968" y="3898026"/>
            <a:ext cx="534426" cy="877509"/>
            <a:chOff x="5741750" y="3809796"/>
            <a:chExt cx="674100" cy="1106709"/>
          </a:xfrm>
        </p:grpSpPr>
        <p:sp>
          <p:nvSpPr>
            <p:cNvPr id="302" name="Google Shape;302;p37">
              <a:extLst>
                <a:ext uri="{FF2B5EF4-FFF2-40B4-BE49-F238E27FC236}">
                  <a16:creationId xmlns:a16="http://schemas.microsoft.com/office/drawing/2014/main" id="{030ABC8D-8347-7249-96EB-7371658C6F47}"/>
                </a:ext>
              </a:extLst>
            </p:cNvPr>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37">
              <a:extLst>
                <a:ext uri="{FF2B5EF4-FFF2-40B4-BE49-F238E27FC236}">
                  <a16:creationId xmlns:a16="http://schemas.microsoft.com/office/drawing/2014/main" id="{17750D91-55BA-D361-1055-768C05799819}"/>
                </a:ext>
              </a:extLst>
            </p:cNvPr>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3" name="Subtitle 2">
            <a:extLst>
              <a:ext uri="{FF2B5EF4-FFF2-40B4-BE49-F238E27FC236}">
                <a16:creationId xmlns:a16="http://schemas.microsoft.com/office/drawing/2014/main" id="{4E48F96C-633B-2C4C-0537-EE94BED2B7DC}"/>
              </a:ext>
            </a:extLst>
          </p:cNvPr>
          <p:cNvSpPr>
            <a:spLocks noGrp="1"/>
          </p:cNvSpPr>
          <p:nvPr>
            <p:ph type="subTitle" idx="1"/>
          </p:nvPr>
        </p:nvSpPr>
        <p:spPr>
          <a:xfrm>
            <a:off x="3843475" y="2790252"/>
            <a:ext cx="4473672" cy="725100"/>
          </a:xfrm>
        </p:spPr>
        <p:txBody>
          <a:bodyPr/>
          <a:lstStyle/>
          <a:p>
            <a:r>
              <a:rPr lang="en-IN" dirty="0"/>
              <a:t>How is Fourier series used in crystallography?</a:t>
            </a:r>
          </a:p>
          <a:p>
            <a:endParaRPr lang="en-US" dirty="0"/>
          </a:p>
        </p:txBody>
      </p:sp>
    </p:spTree>
    <p:extLst>
      <p:ext uri="{BB962C8B-B14F-4D97-AF65-F5344CB8AC3E}">
        <p14:creationId xmlns:p14="http://schemas.microsoft.com/office/powerpoint/2010/main" val="7921470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07">
          <a:extLst>
            <a:ext uri="{FF2B5EF4-FFF2-40B4-BE49-F238E27FC236}">
              <a16:creationId xmlns:a16="http://schemas.microsoft.com/office/drawing/2014/main" id="{59072BB2-D84C-CD55-5335-5846FB71E179}"/>
            </a:ext>
          </a:extLst>
        </p:cNvPr>
        <p:cNvGrpSpPr/>
        <p:nvPr/>
      </p:nvGrpSpPr>
      <p:grpSpPr>
        <a:xfrm>
          <a:off x="0" y="0"/>
          <a:ext cx="0" cy="0"/>
          <a:chOff x="0" y="0"/>
          <a:chExt cx="0" cy="0"/>
        </a:xfrm>
      </p:grpSpPr>
      <p:sp>
        <p:nvSpPr>
          <p:cNvPr id="308" name="Google Shape;308;p38">
            <a:extLst>
              <a:ext uri="{FF2B5EF4-FFF2-40B4-BE49-F238E27FC236}">
                <a16:creationId xmlns:a16="http://schemas.microsoft.com/office/drawing/2014/main" id="{932A6622-245C-A8D7-FAB1-CE5D24C77A70}"/>
              </a:ext>
            </a:extLst>
          </p:cNvPr>
          <p:cNvSpPr txBox="1">
            <a:spLocks noGrp="1"/>
          </p:cNvSpPr>
          <p:nvPr>
            <p:ph type="title"/>
          </p:nvPr>
        </p:nvSpPr>
        <p:spPr>
          <a:xfrm>
            <a:off x="720000" y="25029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04. Fourier Series in Crystallography</a:t>
            </a:r>
            <a:endParaRPr sz="3200" dirty="0"/>
          </a:p>
        </p:txBody>
      </p:sp>
      <p:sp>
        <p:nvSpPr>
          <p:cNvPr id="310" name="Google Shape;310;p38">
            <a:extLst>
              <a:ext uri="{FF2B5EF4-FFF2-40B4-BE49-F238E27FC236}">
                <a16:creationId xmlns:a16="http://schemas.microsoft.com/office/drawing/2014/main" id="{3651D223-927F-7E40-AA8E-453B59D7E4FD}"/>
              </a:ext>
            </a:extLst>
          </p:cNvPr>
          <p:cNvSpPr txBox="1">
            <a:spLocks noGrp="1"/>
          </p:cNvSpPr>
          <p:nvPr>
            <p:ph type="subTitle" idx="2"/>
          </p:nvPr>
        </p:nvSpPr>
        <p:spPr>
          <a:xfrm>
            <a:off x="461348" y="1133333"/>
            <a:ext cx="4677812" cy="3855355"/>
          </a:xfrm>
          <a:prstGeom prst="rect">
            <a:avLst/>
          </a:prstGeom>
        </p:spPr>
        <p:txBody>
          <a:bodyPr spcFirstLastPara="1" wrap="square" lIns="91425" tIns="91425" rIns="91425" bIns="91425" anchor="t" anchorCtr="0">
            <a:noAutofit/>
          </a:bodyPr>
          <a:lstStyle/>
          <a:p>
            <a:pPr algn="l">
              <a:buFont typeface="Arial" panose="020B0604020202020204" pitchFamily="34" charset="0"/>
              <a:buChar char="•"/>
            </a:pPr>
            <a:r>
              <a:rPr lang="en-IN" sz="20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Transforms X-ray diffraction patterns</a:t>
            </a:r>
            <a:r>
              <a:rPr lang="en-IN" sz="20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into maps of electron density.</a:t>
            </a:r>
          </a:p>
          <a:p>
            <a:pPr algn="l">
              <a:buFont typeface="Arial" panose="020B0604020202020204" pitchFamily="34" charset="0"/>
              <a:buChar char="•"/>
            </a:pPr>
            <a:r>
              <a:rPr lang="en-IN" sz="20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Helps reveal the </a:t>
            </a:r>
            <a:r>
              <a:rPr lang="en-IN" sz="20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atomic structure</a:t>
            </a:r>
            <a:r>
              <a:rPr lang="en-IN" sz="20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of crystals and materials.</a:t>
            </a:r>
          </a:p>
          <a:p>
            <a:pPr algn="l">
              <a:buFont typeface="Arial" panose="020B0604020202020204" pitchFamily="34" charset="0"/>
              <a:buChar char="•"/>
            </a:pPr>
            <a:r>
              <a:rPr lang="en-IN" sz="20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Essential for studying both </a:t>
            </a:r>
            <a:r>
              <a:rPr lang="en-IN" sz="20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simple and complex molecular structures</a:t>
            </a:r>
            <a:r>
              <a:rPr lang="en-IN" sz="20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a:t>
            </a:r>
          </a:p>
        </p:txBody>
      </p:sp>
      <p:pic>
        <p:nvPicPr>
          <p:cNvPr id="3" name="Picture 2" descr="A diagram of a structure factor&#10;&#10;Description automatically generated">
            <a:extLst>
              <a:ext uri="{FF2B5EF4-FFF2-40B4-BE49-F238E27FC236}">
                <a16:creationId xmlns:a16="http://schemas.microsoft.com/office/drawing/2014/main" id="{1B83112B-C45E-6186-E72D-C9D8EA8827DF}"/>
              </a:ext>
            </a:extLst>
          </p:cNvPr>
          <p:cNvPicPr>
            <a:picLocks/>
          </p:cNvPicPr>
          <p:nvPr/>
        </p:nvPicPr>
        <p:blipFill rotWithShape="1">
          <a:blip r:embed="rId3"/>
          <a:srcRect l="3986" r="1974"/>
          <a:stretch/>
        </p:blipFill>
        <p:spPr>
          <a:xfrm>
            <a:off x="5139160" y="1133333"/>
            <a:ext cx="3972759" cy="3102508"/>
          </a:xfrm>
          <a:prstGeom prst="rect">
            <a:avLst/>
          </a:prstGeom>
        </p:spPr>
      </p:pic>
    </p:spTree>
    <p:extLst>
      <p:ext uri="{BB962C8B-B14F-4D97-AF65-F5344CB8AC3E}">
        <p14:creationId xmlns:p14="http://schemas.microsoft.com/office/powerpoint/2010/main" val="98343927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92">
          <a:extLst>
            <a:ext uri="{FF2B5EF4-FFF2-40B4-BE49-F238E27FC236}">
              <a16:creationId xmlns:a16="http://schemas.microsoft.com/office/drawing/2014/main" id="{BA390609-8026-5875-C23F-0E07F6103F77}"/>
            </a:ext>
          </a:extLst>
        </p:cNvPr>
        <p:cNvGrpSpPr/>
        <p:nvPr/>
      </p:nvGrpSpPr>
      <p:grpSpPr>
        <a:xfrm>
          <a:off x="0" y="0"/>
          <a:ext cx="0" cy="0"/>
          <a:chOff x="0" y="0"/>
          <a:chExt cx="0" cy="0"/>
        </a:xfrm>
      </p:grpSpPr>
      <p:sp>
        <p:nvSpPr>
          <p:cNvPr id="293" name="Google Shape;293;p37">
            <a:extLst>
              <a:ext uri="{FF2B5EF4-FFF2-40B4-BE49-F238E27FC236}">
                <a16:creationId xmlns:a16="http://schemas.microsoft.com/office/drawing/2014/main" id="{2FEEA2EC-75C6-9AB0-EBDF-7AF666291C71}"/>
              </a:ext>
            </a:extLst>
          </p:cNvPr>
          <p:cNvSpPr txBox="1">
            <a:spLocks noGrp="1"/>
          </p:cNvSpPr>
          <p:nvPr>
            <p:ph type="title"/>
          </p:nvPr>
        </p:nvSpPr>
        <p:spPr>
          <a:xfrm>
            <a:off x="3843475" y="2166912"/>
            <a:ext cx="45873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Visualisation</a:t>
            </a:r>
          </a:p>
        </p:txBody>
      </p:sp>
      <p:sp>
        <p:nvSpPr>
          <p:cNvPr id="294" name="Google Shape;294;p37">
            <a:extLst>
              <a:ext uri="{FF2B5EF4-FFF2-40B4-BE49-F238E27FC236}">
                <a16:creationId xmlns:a16="http://schemas.microsoft.com/office/drawing/2014/main" id="{F16C448C-13BD-C506-029A-F480FAF589CC}"/>
              </a:ext>
            </a:extLst>
          </p:cNvPr>
          <p:cNvSpPr txBox="1">
            <a:spLocks noGrp="1"/>
          </p:cNvSpPr>
          <p:nvPr>
            <p:ph type="title" idx="2"/>
          </p:nvPr>
        </p:nvSpPr>
        <p:spPr>
          <a:xfrm>
            <a:off x="3843475" y="1251012"/>
            <a:ext cx="14199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sp>
        <p:nvSpPr>
          <p:cNvPr id="295" name="Google Shape;295;p37">
            <a:extLst>
              <a:ext uri="{FF2B5EF4-FFF2-40B4-BE49-F238E27FC236}">
                <a16:creationId xmlns:a16="http://schemas.microsoft.com/office/drawing/2014/main" id="{BA68E67A-63EE-5AFE-BF6F-9F81EE7AA59F}"/>
              </a:ext>
            </a:extLst>
          </p:cNvPr>
          <p:cNvSpPr txBox="1">
            <a:spLocks noGrp="1"/>
          </p:cNvSpPr>
          <p:nvPr>
            <p:ph type="subTitle" idx="1"/>
          </p:nvPr>
        </p:nvSpPr>
        <p:spPr>
          <a:xfrm>
            <a:off x="3938477" y="2976589"/>
            <a:ext cx="3400473"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Interactive simulator to see how Fourier series work</a:t>
            </a:r>
          </a:p>
          <a:p>
            <a:pPr marL="0" lvl="0" indent="0" algn="l" rtl="0">
              <a:spcBef>
                <a:spcPts val="0"/>
              </a:spcBef>
              <a:spcAft>
                <a:spcPts val="0"/>
              </a:spcAft>
              <a:buNone/>
            </a:pPr>
            <a:endParaRPr dirty="0"/>
          </a:p>
        </p:txBody>
      </p:sp>
      <p:pic>
        <p:nvPicPr>
          <p:cNvPr id="296" name="Google Shape;296;p37">
            <a:extLst>
              <a:ext uri="{FF2B5EF4-FFF2-40B4-BE49-F238E27FC236}">
                <a16:creationId xmlns:a16="http://schemas.microsoft.com/office/drawing/2014/main" id="{AF62D885-EE0D-D0B4-C922-BDF1927BD7DE}"/>
              </a:ext>
            </a:extLst>
          </p:cNvPr>
          <p:cNvPicPr preferRelativeResize="0"/>
          <p:nvPr/>
        </p:nvPicPr>
        <p:blipFill rotWithShape="1">
          <a:blip r:embed="rId3">
            <a:alphaModFix/>
          </a:blip>
          <a:srcRect l="58164" t="31042" b="36412"/>
          <a:stretch/>
        </p:blipFill>
        <p:spPr>
          <a:xfrm rot="5400000" flipH="1">
            <a:off x="-1238249" y="1238250"/>
            <a:ext cx="5143501" cy="2666998"/>
          </a:xfrm>
          <a:prstGeom prst="rect">
            <a:avLst/>
          </a:prstGeom>
          <a:noFill/>
          <a:ln>
            <a:noFill/>
          </a:ln>
        </p:spPr>
      </p:pic>
      <p:grpSp>
        <p:nvGrpSpPr>
          <p:cNvPr id="297" name="Google Shape;297;p37">
            <a:extLst>
              <a:ext uri="{FF2B5EF4-FFF2-40B4-BE49-F238E27FC236}">
                <a16:creationId xmlns:a16="http://schemas.microsoft.com/office/drawing/2014/main" id="{0011FA8A-D9D5-B1D1-E655-03EA287CCCE1}"/>
              </a:ext>
            </a:extLst>
          </p:cNvPr>
          <p:cNvGrpSpPr/>
          <p:nvPr/>
        </p:nvGrpSpPr>
        <p:grpSpPr>
          <a:xfrm flipH="1">
            <a:off x="6461266" y="539501"/>
            <a:ext cx="1966880" cy="1229561"/>
            <a:chOff x="5692063" y="2878600"/>
            <a:chExt cx="2254562" cy="1409400"/>
          </a:xfrm>
        </p:grpSpPr>
        <p:sp>
          <p:nvSpPr>
            <p:cNvPr id="298" name="Google Shape;298;p37">
              <a:extLst>
                <a:ext uri="{FF2B5EF4-FFF2-40B4-BE49-F238E27FC236}">
                  <a16:creationId xmlns:a16="http://schemas.microsoft.com/office/drawing/2014/main" id="{B4FF27B4-3D9E-7B21-2595-679ACE9727F7}"/>
                </a:ext>
              </a:extLst>
            </p:cNvPr>
            <p:cNvSpPr/>
            <p:nvPr/>
          </p:nvSpPr>
          <p:spPr>
            <a:xfrm>
              <a:off x="6537225" y="2878600"/>
              <a:ext cx="1409400" cy="1409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99" name="Google Shape;299;p37">
              <a:extLst>
                <a:ext uri="{FF2B5EF4-FFF2-40B4-BE49-F238E27FC236}">
                  <a16:creationId xmlns:a16="http://schemas.microsoft.com/office/drawing/2014/main" id="{B7F86134-D1D3-336C-E22B-79CDF1F1DD9C}"/>
                </a:ext>
              </a:extLst>
            </p:cNvPr>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00" name="Google Shape;300;p37">
              <a:extLst>
                <a:ext uri="{FF2B5EF4-FFF2-40B4-BE49-F238E27FC236}">
                  <a16:creationId xmlns:a16="http://schemas.microsoft.com/office/drawing/2014/main" id="{9B526D92-CD56-697D-89DE-CAEB128EE90C}"/>
                </a:ext>
              </a:extLst>
            </p:cNvPr>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grpSp>
        <p:nvGrpSpPr>
          <p:cNvPr id="301" name="Google Shape;301;p37">
            <a:extLst>
              <a:ext uri="{FF2B5EF4-FFF2-40B4-BE49-F238E27FC236}">
                <a16:creationId xmlns:a16="http://schemas.microsoft.com/office/drawing/2014/main" id="{5423D840-B8CC-021D-8607-DF65C9E274EF}"/>
              </a:ext>
            </a:extLst>
          </p:cNvPr>
          <p:cNvGrpSpPr/>
          <p:nvPr/>
        </p:nvGrpSpPr>
        <p:grpSpPr>
          <a:xfrm rot="-5400000">
            <a:off x="1625968" y="3898026"/>
            <a:ext cx="534426" cy="877509"/>
            <a:chOff x="5741750" y="3809796"/>
            <a:chExt cx="674100" cy="1106709"/>
          </a:xfrm>
        </p:grpSpPr>
        <p:sp>
          <p:nvSpPr>
            <p:cNvPr id="302" name="Google Shape;302;p37">
              <a:extLst>
                <a:ext uri="{FF2B5EF4-FFF2-40B4-BE49-F238E27FC236}">
                  <a16:creationId xmlns:a16="http://schemas.microsoft.com/office/drawing/2014/main" id="{28277E25-BD4F-6766-C135-43AAD793F223}"/>
                </a:ext>
              </a:extLst>
            </p:cNvPr>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37">
              <a:extLst>
                <a:ext uri="{FF2B5EF4-FFF2-40B4-BE49-F238E27FC236}">
                  <a16:creationId xmlns:a16="http://schemas.microsoft.com/office/drawing/2014/main" id="{728B4133-1A2B-540E-D876-ACE54C63DD28}"/>
                </a:ext>
              </a:extLst>
            </p:cNvPr>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extLst>
      <p:ext uri="{BB962C8B-B14F-4D97-AF65-F5344CB8AC3E}">
        <p14:creationId xmlns:p14="http://schemas.microsoft.com/office/powerpoint/2010/main" val="11927335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3"/>
        <p:cNvGrpSpPr/>
        <p:nvPr/>
      </p:nvGrpSpPr>
      <p:grpSpPr>
        <a:xfrm>
          <a:off x="0" y="0"/>
          <a:ext cx="0" cy="0"/>
          <a:chOff x="0" y="0"/>
          <a:chExt cx="0" cy="0"/>
        </a:xfrm>
      </p:grpSpPr>
      <p:grpSp>
        <p:nvGrpSpPr>
          <p:cNvPr id="454" name="Google Shape;454;p50"/>
          <p:cNvGrpSpPr/>
          <p:nvPr/>
        </p:nvGrpSpPr>
        <p:grpSpPr>
          <a:xfrm>
            <a:off x="4096987" y="807522"/>
            <a:ext cx="4038089" cy="3088575"/>
            <a:chOff x="331763" y="414153"/>
            <a:chExt cx="6903246" cy="5019697"/>
          </a:xfrm>
        </p:grpSpPr>
        <p:sp>
          <p:nvSpPr>
            <p:cNvPr id="455" name="Google Shape;455;p50"/>
            <p:cNvSpPr/>
            <p:nvPr/>
          </p:nvSpPr>
          <p:spPr>
            <a:xfrm>
              <a:off x="2953125" y="4725150"/>
              <a:ext cx="1660725" cy="708700"/>
            </a:xfrm>
            <a:custGeom>
              <a:avLst/>
              <a:gdLst/>
              <a:ahLst/>
              <a:cxnLst/>
              <a:rect l="l" t="t" r="r" b="b"/>
              <a:pathLst>
                <a:path w="66429" h="28348" extrusionOk="0">
                  <a:moveTo>
                    <a:pt x="6889" y="1"/>
                  </a:moveTo>
                  <a:lnTo>
                    <a:pt x="1" y="28347"/>
                  </a:lnTo>
                  <a:lnTo>
                    <a:pt x="66429" y="28347"/>
                  </a:lnTo>
                  <a:lnTo>
                    <a:pt x="59475" y="1"/>
                  </a:lnTo>
                  <a:lnTo>
                    <a:pt x="33182" y="464"/>
                  </a:lnTo>
                  <a:lnTo>
                    <a:pt x="68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0"/>
            <p:cNvSpPr/>
            <p:nvPr/>
          </p:nvSpPr>
          <p:spPr>
            <a:xfrm>
              <a:off x="331763" y="414153"/>
              <a:ext cx="6903246" cy="4353879"/>
            </a:xfrm>
            <a:custGeom>
              <a:avLst/>
              <a:gdLst/>
              <a:ahLst/>
              <a:cxnLst/>
              <a:rect l="l" t="t" r="r" b="b"/>
              <a:pathLst>
                <a:path w="248162" h="181204" extrusionOk="0">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0"/>
            <p:cNvSpPr/>
            <p:nvPr/>
          </p:nvSpPr>
          <p:spPr>
            <a:xfrm>
              <a:off x="547300" y="600323"/>
              <a:ext cx="6472159" cy="3981525"/>
            </a:xfrm>
            <a:custGeom>
              <a:avLst/>
              <a:gdLst/>
              <a:ahLst/>
              <a:cxnLst/>
              <a:rect l="l" t="t" r="r" b="b"/>
              <a:pathLst>
                <a:path w="232665" h="165707" extrusionOk="0">
                  <a:moveTo>
                    <a:pt x="1" y="1"/>
                  </a:moveTo>
                  <a:lnTo>
                    <a:pt x="1" y="24307"/>
                  </a:lnTo>
                  <a:lnTo>
                    <a:pt x="1" y="165707"/>
                  </a:lnTo>
                  <a:lnTo>
                    <a:pt x="232665" y="165707"/>
                  </a:lnTo>
                  <a:lnTo>
                    <a:pt x="232665" y="121532"/>
                  </a:lnTo>
                  <a:lnTo>
                    <a:pt x="2326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0"/>
            <p:cNvSpPr/>
            <p:nvPr/>
          </p:nvSpPr>
          <p:spPr>
            <a:xfrm>
              <a:off x="2772650" y="5206975"/>
              <a:ext cx="2020025" cy="226875"/>
            </a:xfrm>
            <a:custGeom>
              <a:avLst/>
              <a:gdLst/>
              <a:ahLst/>
              <a:cxnLst/>
              <a:rect l="l" t="t" r="r" b="b"/>
              <a:pathLst>
                <a:path w="80801" h="9075" extrusionOk="0">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59" name="Google Shape;459;p50">
            <a:hlinkClick r:id="rId3"/>
          </p:cNvPr>
          <p:cNvPicPr preferRelativeResize="0"/>
          <p:nvPr/>
        </p:nvPicPr>
        <p:blipFill>
          <a:blip r:embed="rId4"/>
          <a:srcRect t="7113" b="7113"/>
          <a:stretch/>
        </p:blipFill>
        <p:spPr>
          <a:xfrm>
            <a:off x="4229237" y="922070"/>
            <a:ext cx="3785922" cy="2449797"/>
          </a:xfrm>
          <a:prstGeom prst="rect">
            <a:avLst/>
          </a:prstGeom>
          <a:noFill/>
          <a:ln>
            <a:noFill/>
          </a:ln>
        </p:spPr>
      </p:pic>
      <p:sp>
        <p:nvSpPr>
          <p:cNvPr id="460" name="Google Shape;460;p50"/>
          <p:cNvSpPr txBox="1">
            <a:spLocks noGrp="1"/>
          </p:cNvSpPr>
          <p:nvPr>
            <p:ph type="title"/>
          </p:nvPr>
        </p:nvSpPr>
        <p:spPr>
          <a:xfrm>
            <a:off x="932713" y="1554750"/>
            <a:ext cx="2725800" cy="106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Visualize Fourier Series</a:t>
            </a:r>
            <a:endParaRPr dirty="0"/>
          </a:p>
        </p:txBody>
      </p:sp>
      <p:sp>
        <p:nvSpPr>
          <p:cNvPr id="461" name="Google Shape;461;p50"/>
          <p:cNvSpPr txBox="1">
            <a:spLocks noGrp="1"/>
          </p:cNvSpPr>
          <p:nvPr>
            <p:ph type="subTitle" idx="1"/>
          </p:nvPr>
        </p:nvSpPr>
        <p:spPr>
          <a:xfrm>
            <a:off x="932713" y="2617950"/>
            <a:ext cx="2725800" cy="1123200"/>
          </a:xfrm>
          <a:prstGeom prst="rect">
            <a:avLst/>
          </a:prstGeom>
        </p:spPr>
        <p:txBody>
          <a:bodyPr spcFirstLastPara="1" wrap="square" lIns="91425" tIns="91425" rIns="91425" bIns="91425" anchor="t" anchorCtr="0">
            <a:noAutofit/>
          </a:bodyPr>
          <a:lstStyle/>
          <a:p>
            <a:pPr marL="0" indent="0"/>
            <a:r>
              <a:rPr lang="en" dirty="0"/>
              <a:t>We have included an </a:t>
            </a:r>
            <a:r>
              <a:rPr lang="en-IN" dirty="0"/>
              <a:t>Interactive simulator to see how Fourier series work.</a:t>
            </a:r>
          </a:p>
          <a:p>
            <a:pPr marL="0" lvl="0" indent="0" algn="l" rtl="0">
              <a:spcBef>
                <a:spcPts val="0"/>
              </a:spcBef>
              <a:spcAft>
                <a:spcPts val="0"/>
              </a:spcAft>
              <a:buNone/>
            </a:pPr>
            <a:endParaRPr dirty="0"/>
          </a:p>
        </p:txBody>
      </p:sp>
      <p:grpSp>
        <p:nvGrpSpPr>
          <p:cNvPr id="462" name="Google Shape;462;p50"/>
          <p:cNvGrpSpPr/>
          <p:nvPr/>
        </p:nvGrpSpPr>
        <p:grpSpPr>
          <a:xfrm rot="-5400000">
            <a:off x="939209" y="324663"/>
            <a:ext cx="534426" cy="877509"/>
            <a:chOff x="5741750" y="3809796"/>
            <a:chExt cx="674100" cy="1106709"/>
          </a:xfrm>
        </p:grpSpPr>
        <p:sp>
          <p:nvSpPr>
            <p:cNvPr id="463" name="Google Shape;463;p50"/>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464" name="Google Shape;464;p50"/>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pic>
        <p:nvPicPr>
          <p:cNvPr id="615" name="Google Shape;615;p58"/>
          <p:cNvPicPr preferRelativeResize="0"/>
          <p:nvPr/>
        </p:nvPicPr>
        <p:blipFill rotWithShape="1">
          <a:blip r:embed="rId3">
            <a:alphaModFix/>
          </a:blip>
          <a:srcRect l="38316" t="4637" r="6985" b="23913"/>
          <a:stretch/>
        </p:blipFill>
        <p:spPr>
          <a:xfrm rot="10800000">
            <a:off x="6220024" y="1896624"/>
            <a:ext cx="2923976" cy="3248651"/>
          </a:xfrm>
          <a:prstGeom prst="rect">
            <a:avLst/>
          </a:prstGeom>
          <a:noFill/>
          <a:ln>
            <a:noFill/>
          </a:ln>
        </p:spPr>
      </p:pic>
      <p:sp>
        <p:nvSpPr>
          <p:cNvPr id="616" name="Google Shape;616;p58"/>
          <p:cNvSpPr txBox="1">
            <a:spLocks noGrp="1"/>
          </p:cNvSpPr>
          <p:nvPr>
            <p:ph type="subTitle" idx="3"/>
          </p:nvPr>
        </p:nvSpPr>
        <p:spPr>
          <a:xfrm>
            <a:off x="4192193" y="3501068"/>
            <a:ext cx="25056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Suryansh Vikram Singh Kushwaha</a:t>
            </a:r>
          </a:p>
        </p:txBody>
      </p:sp>
      <p:sp>
        <p:nvSpPr>
          <p:cNvPr id="617" name="Google Shape;617;p58"/>
          <p:cNvSpPr txBox="1">
            <a:spLocks noGrp="1"/>
          </p:cNvSpPr>
          <p:nvPr>
            <p:ph type="subTitle" idx="4"/>
          </p:nvPr>
        </p:nvSpPr>
        <p:spPr>
          <a:xfrm>
            <a:off x="720000" y="3234600"/>
            <a:ext cx="2505600" cy="57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Shiven Vasan</a:t>
            </a:r>
            <a:endParaRPr dirty="0"/>
          </a:p>
        </p:txBody>
      </p:sp>
      <p:pic>
        <p:nvPicPr>
          <p:cNvPr id="618" name="Google Shape;618;p58"/>
          <p:cNvPicPr preferRelativeResize="0">
            <a:picLocks/>
          </p:cNvPicPr>
          <p:nvPr/>
        </p:nvPicPr>
        <p:blipFill rotWithShape="1">
          <a:blip r:embed="rId4"/>
          <a:srcRect t="-894" b="25950"/>
          <a:stretch/>
        </p:blipFill>
        <p:spPr>
          <a:xfrm>
            <a:off x="4255464" y="1512000"/>
            <a:ext cx="1608000" cy="1608000"/>
          </a:xfrm>
          <a:prstGeom prst="ellipse">
            <a:avLst/>
          </a:prstGeom>
          <a:noFill/>
          <a:ln w="19050" cap="flat" cmpd="sng">
            <a:solidFill>
              <a:schemeClr val="dk1"/>
            </a:solidFill>
            <a:prstDash val="solid"/>
            <a:round/>
            <a:headEnd type="none" w="sm" len="sm"/>
            <a:tailEnd type="none" w="sm" len="sm"/>
          </a:ln>
        </p:spPr>
      </p:pic>
      <p:pic>
        <p:nvPicPr>
          <p:cNvPr id="619" name="Google Shape;619;p58"/>
          <p:cNvPicPr preferRelativeResize="0"/>
          <p:nvPr/>
        </p:nvPicPr>
        <p:blipFill rotWithShape="1">
          <a:blip r:embed="rId5"/>
          <a:srcRect l="1484" t="4478" r="1484" b="-4478"/>
          <a:stretch/>
        </p:blipFill>
        <p:spPr>
          <a:xfrm>
            <a:off x="783239" y="1487675"/>
            <a:ext cx="1608000" cy="1608000"/>
          </a:xfrm>
          <a:prstGeom prst="ellipse">
            <a:avLst/>
          </a:prstGeom>
          <a:noFill/>
          <a:ln w="19050" cap="flat" cmpd="sng">
            <a:solidFill>
              <a:schemeClr val="dk1"/>
            </a:solidFill>
            <a:prstDash val="solid"/>
            <a:round/>
            <a:headEnd type="none" w="sm" len="sm"/>
            <a:tailEnd type="none" w="sm" len="sm"/>
          </a:ln>
        </p:spPr>
      </p:pic>
      <p:sp>
        <p:nvSpPr>
          <p:cNvPr id="620" name="Google Shape;620;p5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Made by</a:t>
            </a:r>
            <a:endParaRPr dirty="0"/>
          </a:p>
        </p:txBody>
      </p:sp>
      <p:sp>
        <p:nvSpPr>
          <p:cNvPr id="621" name="Google Shape;621;p58"/>
          <p:cNvSpPr txBox="1">
            <a:spLocks noGrp="1"/>
          </p:cNvSpPr>
          <p:nvPr>
            <p:ph type="subTitle" idx="1"/>
          </p:nvPr>
        </p:nvSpPr>
        <p:spPr>
          <a:xfrm>
            <a:off x="4192193" y="3933104"/>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A2305223344</a:t>
            </a:r>
          </a:p>
          <a:p>
            <a:pPr marL="0" lvl="0" indent="0" algn="l" rtl="0">
              <a:spcBef>
                <a:spcPts val="0"/>
              </a:spcBef>
              <a:spcAft>
                <a:spcPts val="0"/>
              </a:spcAft>
              <a:buNone/>
            </a:pPr>
            <a:endParaRPr dirty="0"/>
          </a:p>
        </p:txBody>
      </p:sp>
      <p:sp>
        <p:nvSpPr>
          <p:cNvPr id="622" name="Google Shape;622;p58"/>
          <p:cNvSpPr txBox="1">
            <a:spLocks noGrp="1"/>
          </p:cNvSpPr>
          <p:nvPr>
            <p:ph type="subTitle" idx="2"/>
          </p:nvPr>
        </p:nvSpPr>
        <p:spPr>
          <a:xfrm>
            <a:off x="720000" y="3687803"/>
            <a:ext cx="2505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A2305223359</a:t>
            </a:r>
            <a:endParaRPr dirty="0"/>
          </a:p>
        </p:txBody>
      </p:sp>
      <p:grpSp>
        <p:nvGrpSpPr>
          <p:cNvPr id="623" name="Google Shape;623;p58"/>
          <p:cNvGrpSpPr/>
          <p:nvPr/>
        </p:nvGrpSpPr>
        <p:grpSpPr>
          <a:xfrm flipH="1">
            <a:off x="5700466" y="2008151"/>
            <a:ext cx="997327" cy="567147"/>
            <a:chOff x="5692063" y="3258250"/>
            <a:chExt cx="1143200" cy="650100"/>
          </a:xfrm>
        </p:grpSpPr>
        <p:sp>
          <p:nvSpPr>
            <p:cNvPr id="624" name="Google Shape;624;p58"/>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625" name="Google Shape;625;p58"/>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2">
          <a:extLst>
            <a:ext uri="{FF2B5EF4-FFF2-40B4-BE49-F238E27FC236}">
              <a16:creationId xmlns:a16="http://schemas.microsoft.com/office/drawing/2014/main" id="{3623D418-74CA-96DC-9A76-55FCEF65CCD9}"/>
            </a:ext>
          </a:extLst>
        </p:cNvPr>
        <p:cNvGrpSpPr/>
        <p:nvPr/>
      </p:nvGrpSpPr>
      <p:grpSpPr>
        <a:xfrm>
          <a:off x="0" y="0"/>
          <a:ext cx="0" cy="0"/>
          <a:chOff x="0" y="0"/>
          <a:chExt cx="0" cy="0"/>
        </a:xfrm>
      </p:grpSpPr>
      <p:sp>
        <p:nvSpPr>
          <p:cNvPr id="293" name="Google Shape;293;p37">
            <a:extLst>
              <a:ext uri="{FF2B5EF4-FFF2-40B4-BE49-F238E27FC236}">
                <a16:creationId xmlns:a16="http://schemas.microsoft.com/office/drawing/2014/main" id="{E4144F3C-C4CF-299B-872A-B1D589329BDF}"/>
              </a:ext>
            </a:extLst>
          </p:cNvPr>
          <p:cNvSpPr txBox="1">
            <a:spLocks noGrp="1"/>
          </p:cNvSpPr>
          <p:nvPr>
            <p:ph type="title"/>
          </p:nvPr>
        </p:nvSpPr>
        <p:spPr>
          <a:xfrm>
            <a:off x="3843475" y="2166912"/>
            <a:ext cx="45873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Conclusion</a:t>
            </a:r>
          </a:p>
        </p:txBody>
      </p:sp>
      <p:sp>
        <p:nvSpPr>
          <p:cNvPr id="294" name="Google Shape;294;p37">
            <a:extLst>
              <a:ext uri="{FF2B5EF4-FFF2-40B4-BE49-F238E27FC236}">
                <a16:creationId xmlns:a16="http://schemas.microsoft.com/office/drawing/2014/main" id="{FE9D2B66-8CF0-721D-09BD-8F52ECB308DA}"/>
              </a:ext>
            </a:extLst>
          </p:cNvPr>
          <p:cNvSpPr txBox="1">
            <a:spLocks noGrp="1"/>
          </p:cNvSpPr>
          <p:nvPr>
            <p:ph type="title" idx="2"/>
          </p:nvPr>
        </p:nvSpPr>
        <p:spPr>
          <a:xfrm>
            <a:off x="3843475" y="1251012"/>
            <a:ext cx="14199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06.</a:t>
            </a:r>
            <a:endParaRPr dirty="0"/>
          </a:p>
        </p:txBody>
      </p:sp>
      <p:sp>
        <p:nvSpPr>
          <p:cNvPr id="295" name="Google Shape;295;p37">
            <a:extLst>
              <a:ext uri="{FF2B5EF4-FFF2-40B4-BE49-F238E27FC236}">
                <a16:creationId xmlns:a16="http://schemas.microsoft.com/office/drawing/2014/main" id="{50EFA2D3-B98C-F792-3769-3445C1B4C865}"/>
              </a:ext>
            </a:extLst>
          </p:cNvPr>
          <p:cNvSpPr txBox="1">
            <a:spLocks noGrp="1"/>
          </p:cNvSpPr>
          <p:nvPr>
            <p:ph type="subTitle" idx="1"/>
          </p:nvPr>
        </p:nvSpPr>
        <p:spPr>
          <a:xfrm>
            <a:off x="3938477" y="2976589"/>
            <a:ext cx="3400473"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Summing up everything…</a:t>
            </a:r>
          </a:p>
        </p:txBody>
      </p:sp>
      <p:pic>
        <p:nvPicPr>
          <p:cNvPr id="296" name="Google Shape;296;p37">
            <a:extLst>
              <a:ext uri="{FF2B5EF4-FFF2-40B4-BE49-F238E27FC236}">
                <a16:creationId xmlns:a16="http://schemas.microsoft.com/office/drawing/2014/main" id="{362104C2-8B90-8DC4-A3FC-46F9B3AC6241}"/>
              </a:ext>
            </a:extLst>
          </p:cNvPr>
          <p:cNvPicPr preferRelativeResize="0"/>
          <p:nvPr/>
        </p:nvPicPr>
        <p:blipFill rotWithShape="1">
          <a:blip r:embed="rId3">
            <a:alphaModFix/>
          </a:blip>
          <a:srcRect l="58164" t="31042" b="36412"/>
          <a:stretch/>
        </p:blipFill>
        <p:spPr>
          <a:xfrm rot="5400000" flipH="1">
            <a:off x="-1238249" y="1238250"/>
            <a:ext cx="5143501" cy="2666998"/>
          </a:xfrm>
          <a:prstGeom prst="rect">
            <a:avLst/>
          </a:prstGeom>
          <a:noFill/>
          <a:ln>
            <a:noFill/>
          </a:ln>
        </p:spPr>
      </p:pic>
      <p:grpSp>
        <p:nvGrpSpPr>
          <p:cNvPr id="297" name="Google Shape;297;p37">
            <a:extLst>
              <a:ext uri="{FF2B5EF4-FFF2-40B4-BE49-F238E27FC236}">
                <a16:creationId xmlns:a16="http://schemas.microsoft.com/office/drawing/2014/main" id="{C07AB028-3846-A96D-C4DD-AB3F71E00D6C}"/>
              </a:ext>
            </a:extLst>
          </p:cNvPr>
          <p:cNvGrpSpPr/>
          <p:nvPr/>
        </p:nvGrpSpPr>
        <p:grpSpPr>
          <a:xfrm flipH="1">
            <a:off x="6461266" y="539501"/>
            <a:ext cx="1966880" cy="1229561"/>
            <a:chOff x="5692063" y="2878600"/>
            <a:chExt cx="2254562" cy="1409400"/>
          </a:xfrm>
        </p:grpSpPr>
        <p:sp>
          <p:nvSpPr>
            <p:cNvPr id="298" name="Google Shape;298;p37">
              <a:extLst>
                <a:ext uri="{FF2B5EF4-FFF2-40B4-BE49-F238E27FC236}">
                  <a16:creationId xmlns:a16="http://schemas.microsoft.com/office/drawing/2014/main" id="{6DAF8FFE-BD7D-4B16-9746-E10100AA1688}"/>
                </a:ext>
              </a:extLst>
            </p:cNvPr>
            <p:cNvSpPr/>
            <p:nvPr/>
          </p:nvSpPr>
          <p:spPr>
            <a:xfrm>
              <a:off x="6537225" y="2878600"/>
              <a:ext cx="1409400" cy="1409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99" name="Google Shape;299;p37">
              <a:extLst>
                <a:ext uri="{FF2B5EF4-FFF2-40B4-BE49-F238E27FC236}">
                  <a16:creationId xmlns:a16="http://schemas.microsoft.com/office/drawing/2014/main" id="{4A43C85A-1CBD-7B29-9889-D8FA709D2D6A}"/>
                </a:ext>
              </a:extLst>
            </p:cNvPr>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00" name="Google Shape;300;p37">
              <a:extLst>
                <a:ext uri="{FF2B5EF4-FFF2-40B4-BE49-F238E27FC236}">
                  <a16:creationId xmlns:a16="http://schemas.microsoft.com/office/drawing/2014/main" id="{65C3122E-A533-8A19-75AD-C23809E388B8}"/>
                </a:ext>
              </a:extLst>
            </p:cNvPr>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grpSp>
        <p:nvGrpSpPr>
          <p:cNvPr id="301" name="Google Shape;301;p37">
            <a:extLst>
              <a:ext uri="{FF2B5EF4-FFF2-40B4-BE49-F238E27FC236}">
                <a16:creationId xmlns:a16="http://schemas.microsoft.com/office/drawing/2014/main" id="{194684F9-C36E-E7B7-F437-8C6F2B95A478}"/>
              </a:ext>
            </a:extLst>
          </p:cNvPr>
          <p:cNvGrpSpPr/>
          <p:nvPr/>
        </p:nvGrpSpPr>
        <p:grpSpPr>
          <a:xfrm rot="-5400000">
            <a:off x="1625968" y="3898026"/>
            <a:ext cx="534426" cy="877509"/>
            <a:chOff x="5741750" y="3809796"/>
            <a:chExt cx="674100" cy="1106709"/>
          </a:xfrm>
        </p:grpSpPr>
        <p:sp>
          <p:nvSpPr>
            <p:cNvPr id="302" name="Google Shape;302;p37">
              <a:extLst>
                <a:ext uri="{FF2B5EF4-FFF2-40B4-BE49-F238E27FC236}">
                  <a16:creationId xmlns:a16="http://schemas.microsoft.com/office/drawing/2014/main" id="{E57DC016-D018-74C9-7930-9A71B15E59A1}"/>
                </a:ext>
              </a:extLst>
            </p:cNvPr>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37">
              <a:extLst>
                <a:ext uri="{FF2B5EF4-FFF2-40B4-BE49-F238E27FC236}">
                  <a16:creationId xmlns:a16="http://schemas.microsoft.com/office/drawing/2014/main" id="{1B592FD8-AFA7-B820-36CA-C550158E66BF}"/>
                </a:ext>
              </a:extLst>
            </p:cNvPr>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extLst>
      <p:ext uri="{BB962C8B-B14F-4D97-AF65-F5344CB8AC3E}">
        <p14:creationId xmlns:p14="http://schemas.microsoft.com/office/powerpoint/2010/main" val="25312767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7">
          <a:extLst>
            <a:ext uri="{FF2B5EF4-FFF2-40B4-BE49-F238E27FC236}">
              <a16:creationId xmlns:a16="http://schemas.microsoft.com/office/drawing/2014/main" id="{BFF19280-3958-2223-258D-2F54DB19FFA4}"/>
            </a:ext>
          </a:extLst>
        </p:cNvPr>
        <p:cNvGrpSpPr/>
        <p:nvPr/>
      </p:nvGrpSpPr>
      <p:grpSpPr>
        <a:xfrm>
          <a:off x="0" y="0"/>
          <a:ext cx="0" cy="0"/>
          <a:chOff x="0" y="0"/>
          <a:chExt cx="0" cy="0"/>
        </a:xfrm>
      </p:grpSpPr>
      <p:pic>
        <p:nvPicPr>
          <p:cNvPr id="5" name="Picture 4" descr="A dna strand drawn on a black background&#10;&#10;Description automatically generated">
            <a:extLst>
              <a:ext uri="{FF2B5EF4-FFF2-40B4-BE49-F238E27FC236}">
                <a16:creationId xmlns:a16="http://schemas.microsoft.com/office/drawing/2014/main" id="{70193F10-4C14-DEE0-3F9F-8127F373A790}"/>
              </a:ext>
            </a:extLst>
          </p:cNvPr>
          <p:cNvPicPr>
            <a:picLocks noChangeAspect="1"/>
          </p:cNvPicPr>
          <p:nvPr/>
        </p:nvPicPr>
        <p:blipFill>
          <a:blip r:embed="rId3">
            <a:alphaModFix amt="34000"/>
          </a:blip>
          <a:stretch>
            <a:fillRect/>
          </a:stretch>
        </p:blipFill>
        <p:spPr>
          <a:xfrm>
            <a:off x="5629631" y="822995"/>
            <a:ext cx="3747805" cy="3747805"/>
          </a:xfrm>
          <a:prstGeom prst="rect">
            <a:avLst/>
          </a:prstGeom>
          <a:effectLst>
            <a:softEdge rad="5517"/>
          </a:effectLst>
        </p:spPr>
      </p:pic>
      <p:sp>
        <p:nvSpPr>
          <p:cNvPr id="308" name="Google Shape;308;p38">
            <a:extLst>
              <a:ext uri="{FF2B5EF4-FFF2-40B4-BE49-F238E27FC236}">
                <a16:creationId xmlns:a16="http://schemas.microsoft.com/office/drawing/2014/main" id="{1B3FA02E-91DF-174C-C31A-2A7BA669A026}"/>
              </a:ext>
            </a:extLst>
          </p:cNvPr>
          <p:cNvSpPr txBox="1">
            <a:spLocks noGrp="1"/>
          </p:cNvSpPr>
          <p:nvPr>
            <p:ph type="title"/>
          </p:nvPr>
        </p:nvSpPr>
        <p:spPr>
          <a:xfrm>
            <a:off x="720000" y="25029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06. Conclusion</a:t>
            </a:r>
            <a:endParaRPr sz="3200" dirty="0"/>
          </a:p>
        </p:txBody>
      </p:sp>
      <p:sp>
        <p:nvSpPr>
          <p:cNvPr id="310" name="Google Shape;310;p38">
            <a:extLst>
              <a:ext uri="{FF2B5EF4-FFF2-40B4-BE49-F238E27FC236}">
                <a16:creationId xmlns:a16="http://schemas.microsoft.com/office/drawing/2014/main" id="{E6438FA8-C368-95EE-FDEA-5A90EC042393}"/>
              </a:ext>
            </a:extLst>
          </p:cNvPr>
          <p:cNvSpPr txBox="1">
            <a:spLocks noGrp="1"/>
          </p:cNvSpPr>
          <p:nvPr>
            <p:ph type="subTitle" idx="2"/>
          </p:nvPr>
        </p:nvSpPr>
        <p:spPr>
          <a:xfrm>
            <a:off x="720000" y="1267752"/>
            <a:ext cx="7364634" cy="27817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The Fourier series isn’t just math—it’s a universal tool that transforms how we see the world. Whether you’re </a:t>
            </a:r>
            <a:r>
              <a:rPr lang="en-IN" sz="1800" b="0" i="0" u="none" strike="noStrike" dirty="0" err="1">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analyzing</a:t>
            </a:r>
            <a:r>
              <a:rPr lang="en-IN" sz="18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sounds, enhancing images, or mapping out the atomic structure of crystals, the Fourier series helps </a:t>
            </a:r>
            <a:r>
              <a:rPr lang="en-IN" sz="18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make the complex understandable</a:t>
            </a:r>
            <a:r>
              <a:rPr lang="en-IN" sz="18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From everyday technologies like image compression to advanced research in physics, its applications are endless. Fourier's insight continues to shape modern science and technology, proving that waves are more than meets the eye!</a:t>
            </a:r>
            <a:endParaRPr sz="1800" dirty="0">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7675315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pic>
        <p:nvPicPr>
          <p:cNvPr id="273" name="Google Shape;273;p35"/>
          <p:cNvPicPr preferRelativeResize="0"/>
          <p:nvPr/>
        </p:nvPicPr>
        <p:blipFill rotWithShape="1">
          <a:blip r:embed="rId3">
            <a:alphaModFix/>
          </a:blip>
          <a:srcRect l="8745" t="31645" r="6350" b="43092"/>
          <a:stretch/>
        </p:blipFill>
        <p:spPr>
          <a:xfrm flipH="1">
            <a:off x="3" y="3330100"/>
            <a:ext cx="9143997" cy="1813399"/>
          </a:xfrm>
          <a:prstGeom prst="rect">
            <a:avLst/>
          </a:prstGeom>
          <a:noFill/>
          <a:ln>
            <a:noFill/>
          </a:ln>
        </p:spPr>
      </p:pic>
      <p:grpSp>
        <p:nvGrpSpPr>
          <p:cNvPr id="274" name="Google Shape;274;p35"/>
          <p:cNvGrpSpPr/>
          <p:nvPr/>
        </p:nvGrpSpPr>
        <p:grpSpPr>
          <a:xfrm>
            <a:off x="429803" y="2431905"/>
            <a:ext cx="1022730" cy="567000"/>
            <a:chOff x="429803" y="2431905"/>
            <a:chExt cx="1022730" cy="567000"/>
          </a:xfrm>
        </p:grpSpPr>
        <p:sp>
          <p:nvSpPr>
            <p:cNvPr id="275" name="Google Shape;275;p35"/>
            <p:cNvSpPr/>
            <p:nvPr/>
          </p:nvSpPr>
          <p:spPr>
            <a:xfrm flipH="1">
              <a:off x="429803" y="2431905"/>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76" name="Google Shape;276;p35"/>
            <p:cNvSpPr/>
            <p:nvPr/>
          </p:nvSpPr>
          <p:spPr>
            <a:xfrm flipH="1">
              <a:off x="687018" y="2666172"/>
              <a:ext cx="765515" cy="98614"/>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
        <p:nvSpPr>
          <p:cNvPr id="277" name="Google Shape;277;p35"/>
          <p:cNvSpPr txBox="1">
            <a:spLocks noGrp="1"/>
          </p:cNvSpPr>
          <p:nvPr>
            <p:ph type="subTitle" idx="1"/>
          </p:nvPr>
        </p:nvSpPr>
        <p:spPr>
          <a:xfrm>
            <a:off x="2329300" y="1296139"/>
            <a:ext cx="5796600" cy="151848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t>
            </a:r>
            <a:r>
              <a:rPr lang="en-IN" b="0" i="0" u="none" strike="noStrike" dirty="0">
                <a:solidFill>
                  <a:schemeClr val="bg2">
                    <a:lumMod val="50000"/>
                  </a:schemeClr>
                </a:solidFill>
                <a:effectLst/>
                <a:latin typeface="Google Sans"/>
              </a:rPr>
              <a:t>The deep study of nature is the most fruitful source of mathematical discoveries</a:t>
            </a:r>
            <a:r>
              <a:rPr lang="en" dirty="0"/>
              <a:t>”</a:t>
            </a:r>
            <a:endParaRPr dirty="0"/>
          </a:p>
        </p:txBody>
      </p:sp>
      <p:sp>
        <p:nvSpPr>
          <p:cNvPr id="278" name="Google Shape;278;p35"/>
          <p:cNvSpPr txBox="1">
            <a:spLocks noGrp="1"/>
          </p:cNvSpPr>
          <p:nvPr>
            <p:ph type="title"/>
          </p:nvPr>
        </p:nvSpPr>
        <p:spPr>
          <a:xfrm>
            <a:off x="1673700" y="2571750"/>
            <a:ext cx="5796600" cy="661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a:t>
            </a:r>
            <a:r>
              <a:rPr lang="en-IN" b="0" i="0" u="none" strike="noStrike" dirty="0">
                <a:solidFill>
                  <a:schemeClr val="bg1">
                    <a:lumMod val="10000"/>
                  </a:schemeClr>
                </a:solidFill>
                <a:effectLst/>
                <a:latin typeface="Google Sans"/>
              </a:rPr>
              <a:t>Jean-Baptiste Joseph Fourier</a:t>
            </a:r>
            <a:endParaRPr dirty="0">
              <a:solidFill>
                <a:schemeClr val="bg1">
                  <a:lumMod val="10000"/>
                </a:schemeClr>
              </a:solidFill>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2"/>
        <p:cNvGrpSpPr/>
        <p:nvPr/>
      </p:nvGrpSpPr>
      <p:grpSpPr>
        <a:xfrm>
          <a:off x="0" y="0"/>
          <a:ext cx="0" cy="0"/>
          <a:chOff x="0" y="0"/>
          <a:chExt cx="0" cy="0"/>
        </a:xfrm>
      </p:grpSpPr>
      <p:pic>
        <p:nvPicPr>
          <p:cNvPr id="283" name="Google Shape;283;p36"/>
          <p:cNvPicPr preferRelativeResize="0"/>
          <p:nvPr/>
        </p:nvPicPr>
        <p:blipFill rotWithShape="1">
          <a:blip r:embed="rId3">
            <a:alphaModFix/>
          </a:blip>
          <a:srcRect l="23514" t="34721" r="22626" b="10965"/>
          <a:stretch/>
        </p:blipFill>
        <p:spPr>
          <a:xfrm rot="10800000">
            <a:off x="5966124" y="10576"/>
            <a:ext cx="3177876" cy="2725699"/>
          </a:xfrm>
          <a:prstGeom prst="rect">
            <a:avLst/>
          </a:prstGeom>
          <a:noFill/>
          <a:ln>
            <a:noFill/>
          </a:ln>
        </p:spPr>
      </p:pic>
      <p:sp>
        <p:nvSpPr>
          <p:cNvPr id="284" name="Google Shape;284;p36"/>
          <p:cNvSpPr txBox="1">
            <a:spLocks noGrp="1"/>
          </p:cNvSpPr>
          <p:nvPr>
            <p:ph type="title"/>
          </p:nvPr>
        </p:nvSpPr>
        <p:spPr>
          <a:xfrm>
            <a:off x="1998975" y="1991100"/>
            <a:ext cx="4404579" cy="1161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 you!</a:t>
            </a:r>
            <a:endParaRPr dirty="0"/>
          </a:p>
        </p:txBody>
      </p:sp>
      <p:grpSp>
        <p:nvGrpSpPr>
          <p:cNvPr id="286" name="Google Shape;286;p36"/>
          <p:cNvGrpSpPr/>
          <p:nvPr/>
        </p:nvGrpSpPr>
        <p:grpSpPr>
          <a:xfrm rot="-5400000">
            <a:off x="8057737" y="3898026"/>
            <a:ext cx="534426" cy="877509"/>
            <a:chOff x="5741750" y="3809796"/>
            <a:chExt cx="674100" cy="1106709"/>
          </a:xfrm>
        </p:grpSpPr>
        <p:sp>
          <p:nvSpPr>
            <p:cNvPr id="287" name="Google Shape;287;p36"/>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288" name="Google Shape;288;p36"/>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
        <p:nvSpPr>
          <p:cNvPr id="8" name="Rectangle 7">
            <a:extLst>
              <a:ext uri="{FF2B5EF4-FFF2-40B4-BE49-F238E27FC236}">
                <a16:creationId xmlns:a16="http://schemas.microsoft.com/office/drawing/2014/main" id="{6961E3EB-1B13-02DB-92ED-7DC32CAE003F}"/>
              </a:ext>
            </a:extLst>
          </p:cNvPr>
          <p:cNvSpPr/>
          <p:nvPr/>
        </p:nvSpPr>
        <p:spPr>
          <a:xfrm>
            <a:off x="206418" y="142545"/>
            <a:ext cx="1449355" cy="696686"/>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grpSp>
        <p:nvGrpSpPr>
          <p:cNvPr id="4" name="Google Shape;274;p35">
            <a:extLst>
              <a:ext uri="{FF2B5EF4-FFF2-40B4-BE49-F238E27FC236}">
                <a16:creationId xmlns:a16="http://schemas.microsoft.com/office/drawing/2014/main" id="{85977F85-3D13-4D90-1244-E58661C9E7E3}"/>
              </a:ext>
            </a:extLst>
          </p:cNvPr>
          <p:cNvGrpSpPr/>
          <p:nvPr/>
        </p:nvGrpSpPr>
        <p:grpSpPr>
          <a:xfrm>
            <a:off x="419730" y="207388"/>
            <a:ext cx="1022730" cy="567000"/>
            <a:chOff x="429803" y="2431905"/>
            <a:chExt cx="1022730" cy="567000"/>
          </a:xfrm>
        </p:grpSpPr>
        <p:sp>
          <p:nvSpPr>
            <p:cNvPr id="5" name="Google Shape;275;p35">
              <a:extLst>
                <a:ext uri="{FF2B5EF4-FFF2-40B4-BE49-F238E27FC236}">
                  <a16:creationId xmlns:a16="http://schemas.microsoft.com/office/drawing/2014/main" id="{C2CAB0FE-3765-B12E-F29B-1F21821DA808}"/>
                </a:ext>
              </a:extLst>
            </p:cNvPr>
            <p:cNvSpPr/>
            <p:nvPr/>
          </p:nvSpPr>
          <p:spPr>
            <a:xfrm flipH="1">
              <a:off x="429803" y="2431905"/>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6" name="Google Shape;276;p35">
              <a:extLst>
                <a:ext uri="{FF2B5EF4-FFF2-40B4-BE49-F238E27FC236}">
                  <a16:creationId xmlns:a16="http://schemas.microsoft.com/office/drawing/2014/main" id="{825A8E88-3417-5D10-67AE-8E1385D56346}"/>
                </a:ext>
              </a:extLst>
            </p:cNvPr>
            <p:cNvSpPr/>
            <p:nvPr/>
          </p:nvSpPr>
          <p:spPr>
            <a:xfrm flipH="1">
              <a:off x="687018" y="2666172"/>
              <a:ext cx="765515" cy="98614"/>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6"/>
        <p:cNvGrpSpPr/>
        <p:nvPr/>
      </p:nvGrpSpPr>
      <p:grpSpPr>
        <a:xfrm>
          <a:off x="0" y="0"/>
          <a:ext cx="0" cy="0"/>
          <a:chOff x="0" y="0"/>
          <a:chExt cx="0" cy="0"/>
        </a:xfrm>
      </p:grpSpPr>
      <p:sp>
        <p:nvSpPr>
          <p:cNvPr id="247" name="Google Shape;247;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248" name="Google Shape;248;p34"/>
          <p:cNvSpPr txBox="1">
            <a:spLocks noGrp="1"/>
          </p:cNvSpPr>
          <p:nvPr>
            <p:ph type="subTitle" idx="3"/>
          </p:nvPr>
        </p:nvSpPr>
        <p:spPr>
          <a:xfrm>
            <a:off x="720000" y="3899580"/>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How is Fourier Series used in crystallography?</a:t>
            </a:r>
          </a:p>
        </p:txBody>
      </p:sp>
      <p:sp>
        <p:nvSpPr>
          <p:cNvPr id="249" name="Google Shape;249;p34"/>
          <p:cNvSpPr txBox="1">
            <a:spLocks noGrp="1"/>
          </p:cNvSpPr>
          <p:nvPr>
            <p:ph type="subTitle" idx="1"/>
          </p:nvPr>
        </p:nvSpPr>
        <p:spPr>
          <a:xfrm>
            <a:off x="720000" y="2166398"/>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What is Fourier Series?</a:t>
            </a:r>
            <a:endParaRPr dirty="0"/>
          </a:p>
        </p:txBody>
      </p:sp>
      <p:sp>
        <p:nvSpPr>
          <p:cNvPr id="250" name="Google Shape;250;p34"/>
          <p:cNvSpPr txBox="1">
            <a:spLocks noGrp="1"/>
          </p:cNvSpPr>
          <p:nvPr>
            <p:ph type="subTitle" idx="2"/>
          </p:nvPr>
        </p:nvSpPr>
        <p:spPr>
          <a:xfrm>
            <a:off x="3419250" y="2166398"/>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Where is Fourier series used ?</a:t>
            </a:r>
            <a:endParaRPr dirty="0"/>
          </a:p>
        </p:txBody>
      </p:sp>
      <p:sp>
        <p:nvSpPr>
          <p:cNvPr id="251" name="Google Shape;251;p34"/>
          <p:cNvSpPr txBox="1">
            <a:spLocks noGrp="1"/>
          </p:cNvSpPr>
          <p:nvPr>
            <p:ph type="subTitle" idx="4"/>
          </p:nvPr>
        </p:nvSpPr>
        <p:spPr>
          <a:xfrm>
            <a:off x="3419250" y="3899580"/>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Interactive simulator to see how Fourier series work</a:t>
            </a:r>
            <a:endParaRPr dirty="0"/>
          </a:p>
        </p:txBody>
      </p:sp>
      <p:sp>
        <p:nvSpPr>
          <p:cNvPr id="252" name="Google Shape;252;p34"/>
          <p:cNvSpPr txBox="1">
            <a:spLocks noGrp="1"/>
          </p:cNvSpPr>
          <p:nvPr>
            <p:ph type="subTitle" idx="5"/>
          </p:nvPr>
        </p:nvSpPr>
        <p:spPr>
          <a:xfrm>
            <a:off x="6118549" y="2166398"/>
            <a:ext cx="2412134"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How is Fourier Series used in image processing ?</a:t>
            </a:r>
            <a:endParaRPr dirty="0"/>
          </a:p>
        </p:txBody>
      </p:sp>
      <p:sp>
        <p:nvSpPr>
          <p:cNvPr id="253" name="Google Shape;253;p34"/>
          <p:cNvSpPr txBox="1">
            <a:spLocks noGrp="1"/>
          </p:cNvSpPr>
          <p:nvPr>
            <p:ph type="subTitle" idx="6"/>
          </p:nvPr>
        </p:nvSpPr>
        <p:spPr>
          <a:xfrm>
            <a:off x="6118549" y="3899580"/>
            <a:ext cx="2305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Summing up everything…</a:t>
            </a:r>
            <a:endParaRPr dirty="0"/>
          </a:p>
        </p:txBody>
      </p:sp>
      <p:sp>
        <p:nvSpPr>
          <p:cNvPr id="254" name="Google Shape;254;p34"/>
          <p:cNvSpPr txBox="1">
            <a:spLocks noGrp="1"/>
          </p:cNvSpPr>
          <p:nvPr>
            <p:ph type="title" idx="7"/>
          </p:nvPr>
        </p:nvSpPr>
        <p:spPr>
          <a:xfrm>
            <a:off x="720000" y="1408220"/>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255" name="Google Shape;255;p34"/>
          <p:cNvSpPr txBox="1">
            <a:spLocks noGrp="1"/>
          </p:cNvSpPr>
          <p:nvPr>
            <p:ph type="title" idx="8"/>
          </p:nvPr>
        </p:nvSpPr>
        <p:spPr>
          <a:xfrm>
            <a:off x="720000" y="314081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256" name="Google Shape;256;p34"/>
          <p:cNvSpPr txBox="1">
            <a:spLocks noGrp="1"/>
          </p:cNvSpPr>
          <p:nvPr>
            <p:ph type="title" idx="9"/>
          </p:nvPr>
        </p:nvSpPr>
        <p:spPr>
          <a:xfrm>
            <a:off x="3419250" y="1408220"/>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257" name="Google Shape;257;p34"/>
          <p:cNvSpPr txBox="1">
            <a:spLocks noGrp="1"/>
          </p:cNvSpPr>
          <p:nvPr>
            <p:ph type="title" idx="13"/>
          </p:nvPr>
        </p:nvSpPr>
        <p:spPr>
          <a:xfrm>
            <a:off x="3419250" y="314081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258" name="Google Shape;258;p34"/>
          <p:cNvSpPr txBox="1">
            <a:spLocks noGrp="1"/>
          </p:cNvSpPr>
          <p:nvPr>
            <p:ph type="title" idx="14"/>
          </p:nvPr>
        </p:nvSpPr>
        <p:spPr>
          <a:xfrm>
            <a:off x="6118549" y="1408220"/>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259" name="Google Shape;259;p34"/>
          <p:cNvSpPr txBox="1">
            <a:spLocks noGrp="1"/>
          </p:cNvSpPr>
          <p:nvPr>
            <p:ph type="title" idx="15"/>
          </p:nvPr>
        </p:nvSpPr>
        <p:spPr>
          <a:xfrm>
            <a:off x="6118549" y="314081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260" name="Google Shape;260;p34"/>
          <p:cNvSpPr txBox="1">
            <a:spLocks noGrp="1"/>
          </p:cNvSpPr>
          <p:nvPr>
            <p:ph type="subTitle" idx="16"/>
          </p:nvPr>
        </p:nvSpPr>
        <p:spPr>
          <a:xfrm>
            <a:off x="720000" y="1801112"/>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261" name="Google Shape;261;p34"/>
          <p:cNvSpPr txBox="1">
            <a:spLocks noGrp="1"/>
          </p:cNvSpPr>
          <p:nvPr>
            <p:ph type="subTitle" idx="17"/>
          </p:nvPr>
        </p:nvSpPr>
        <p:spPr>
          <a:xfrm>
            <a:off x="3419250" y="1801112"/>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Applications</a:t>
            </a:r>
            <a:endParaRPr dirty="0"/>
          </a:p>
        </p:txBody>
      </p:sp>
      <p:sp>
        <p:nvSpPr>
          <p:cNvPr id="262" name="Google Shape;262;p34"/>
          <p:cNvSpPr txBox="1">
            <a:spLocks noGrp="1"/>
          </p:cNvSpPr>
          <p:nvPr>
            <p:ph type="subTitle" idx="18"/>
          </p:nvPr>
        </p:nvSpPr>
        <p:spPr>
          <a:xfrm>
            <a:off x="6118549" y="1801112"/>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Image Processing</a:t>
            </a:r>
            <a:endParaRPr dirty="0"/>
          </a:p>
        </p:txBody>
      </p:sp>
      <p:sp>
        <p:nvSpPr>
          <p:cNvPr id="263" name="Google Shape;263;p34"/>
          <p:cNvSpPr txBox="1">
            <a:spLocks noGrp="1"/>
          </p:cNvSpPr>
          <p:nvPr>
            <p:ph type="subTitle" idx="19"/>
          </p:nvPr>
        </p:nvSpPr>
        <p:spPr>
          <a:xfrm>
            <a:off x="720000" y="3533775"/>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Crystallography</a:t>
            </a:r>
          </a:p>
        </p:txBody>
      </p:sp>
      <p:sp>
        <p:nvSpPr>
          <p:cNvPr id="264" name="Google Shape;264;p34"/>
          <p:cNvSpPr txBox="1">
            <a:spLocks noGrp="1"/>
          </p:cNvSpPr>
          <p:nvPr>
            <p:ph type="subTitle" idx="20"/>
          </p:nvPr>
        </p:nvSpPr>
        <p:spPr>
          <a:xfrm>
            <a:off x="3419250" y="3533775"/>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Visualization</a:t>
            </a:r>
            <a:endParaRPr dirty="0"/>
          </a:p>
        </p:txBody>
      </p:sp>
      <p:sp>
        <p:nvSpPr>
          <p:cNvPr id="265" name="Google Shape;265;p34"/>
          <p:cNvSpPr txBox="1">
            <a:spLocks noGrp="1"/>
          </p:cNvSpPr>
          <p:nvPr>
            <p:ph type="subTitle" idx="21"/>
          </p:nvPr>
        </p:nvSpPr>
        <p:spPr>
          <a:xfrm>
            <a:off x="6118549" y="3533775"/>
            <a:ext cx="2305500" cy="4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grpSp>
        <p:nvGrpSpPr>
          <p:cNvPr id="266" name="Google Shape;266;p34"/>
          <p:cNvGrpSpPr/>
          <p:nvPr/>
        </p:nvGrpSpPr>
        <p:grpSpPr>
          <a:xfrm>
            <a:off x="7932104" y="255930"/>
            <a:ext cx="997327" cy="567147"/>
            <a:chOff x="5692063" y="3258250"/>
            <a:chExt cx="1143200" cy="650100"/>
          </a:xfrm>
        </p:grpSpPr>
        <p:sp>
          <p:nvSpPr>
            <p:cNvPr id="267" name="Google Shape;267;p34"/>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68" name="Google Shape;268;p34"/>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2"/>
        <p:cNvGrpSpPr/>
        <p:nvPr/>
      </p:nvGrpSpPr>
      <p:grpSpPr>
        <a:xfrm>
          <a:off x="0" y="0"/>
          <a:ext cx="0" cy="0"/>
          <a:chOff x="0" y="0"/>
          <a:chExt cx="0" cy="0"/>
        </a:xfrm>
      </p:grpSpPr>
      <p:sp>
        <p:nvSpPr>
          <p:cNvPr id="293" name="Google Shape;293;p37"/>
          <p:cNvSpPr txBox="1">
            <a:spLocks noGrp="1"/>
          </p:cNvSpPr>
          <p:nvPr>
            <p:ph type="title"/>
          </p:nvPr>
        </p:nvSpPr>
        <p:spPr>
          <a:xfrm>
            <a:off x="3843475" y="2166912"/>
            <a:ext cx="45873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294" name="Google Shape;294;p37"/>
          <p:cNvSpPr txBox="1">
            <a:spLocks noGrp="1"/>
          </p:cNvSpPr>
          <p:nvPr>
            <p:ph type="title" idx="2"/>
          </p:nvPr>
        </p:nvSpPr>
        <p:spPr>
          <a:xfrm>
            <a:off x="3843475" y="1251012"/>
            <a:ext cx="14199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sp>
        <p:nvSpPr>
          <p:cNvPr id="295" name="Google Shape;295;p37"/>
          <p:cNvSpPr txBox="1">
            <a:spLocks noGrp="1"/>
          </p:cNvSpPr>
          <p:nvPr>
            <p:ph type="subTitle" idx="1"/>
          </p:nvPr>
        </p:nvSpPr>
        <p:spPr>
          <a:xfrm>
            <a:off x="3843475" y="2976589"/>
            <a:ext cx="2936466"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Demystifying Fourier series</a:t>
            </a:r>
            <a:endParaRPr dirty="0"/>
          </a:p>
        </p:txBody>
      </p:sp>
      <p:pic>
        <p:nvPicPr>
          <p:cNvPr id="296" name="Google Shape;296;p37"/>
          <p:cNvPicPr preferRelativeResize="0"/>
          <p:nvPr/>
        </p:nvPicPr>
        <p:blipFill rotWithShape="1">
          <a:blip r:embed="rId3">
            <a:alphaModFix/>
          </a:blip>
          <a:srcRect l="58164" t="31042" b="36412"/>
          <a:stretch/>
        </p:blipFill>
        <p:spPr>
          <a:xfrm rot="5400000" flipH="1">
            <a:off x="-1238249" y="1238250"/>
            <a:ext cx="5143501" cy="2666998"/>
          </a:xfrm>
          <a:prstGeom prst="rect">
            <a:avLst/>
          </a:prstGeom>
          <a:noFill/>
          <a:ln>
            <a:noFill/>
          </a:ln>
        </p:spPr>
      </p:pic>
      <p:grpSp>
        <p:nvGrpSpPr>
          <p:cNvPr id="297" name="Google Shape;297;p37"/>
          <p:cNvGrpSpPr/>
          <p:nvPr/>
        </p:nvGrpSpPr>
        <p:grpSpPr>
          <a:xfrm flipH="1">
            <a:off x="6461266" y="539501"/>
            <a:ext cx="1966880" cy="1229561"/>
            <a:chOff x="5692063" y="2878600"/>
            <a:chExt cx="2254562" cy="1409400"/>
          </a:xfrm>
        </p:grpSpPr>
        <p:sp>
          <p:nvSpPr>
            <p:cNvPr id="298" name="Google Shape;298;p37"/>
            <p:cNvSpPr/>
            <p:nvPr/>
          </p:nvSpPr>
          <p:spPr>
            <a:xfrm>
              <a:off x="6537225" y="2878600"/>
              <a:ext cx="1409400" cy="1409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99" name="Google Shape;299;p37"/>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00" name="Google Shape;300;p37"/>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grpSp>
        <p:nvGrpSpPr>
          <p:cNvPr id="301" name="Google Shape;301;p37"/>
          <p:cNvGrpSpPr/>
          <p:nvPr/>
        </p:nvGrpSpPr>
        <p:grpSpPr>
          <a:xfrm rot="-5400000">
            <a:off x="1625968" y="3898026"/>
            <a:ext cx="534426" cy="877509"/>
            <a:chOff x="5741750" y="3809796"/>
            <a:chExt cx="674100" cy="1106709"/>
          </a:xfrm>
        </p:grpSpPr>
        <p:sp>
          <p:nvSpPr>
            <p:cNvPr id="302" name="Google Shape;302;p37"/>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37"/>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pic>
        <p:nvPicPr>
          <p:cNvPr id="5" name="Picture 4" descr="A dna strand drawn on a black background&#10;&#10;Description automatically generated">
            <a:extLst>
              <a:ext uri="{FF2B5EF4-FFF2-40B4-BE49-F238E27FC236}">
                <a16:creationId xmlns:a16="http://schemas.microsoft.com/office/drawing/2014/main" id="{2600A196-87A5-2841-46E9-7D7222F0EDC7}"/>
              </a:ext>
            </a:extLst>
          </p:cNvPr>
          <p:cNvPicPr>
            <a:picLocks noChangeAspect="1"/>
          </p:cNvPicPr>
          <p:nvPr/>
        </p:nvPicPr>
        <p:blipFill>
          <a:blip r:embed="rId3">
            <a:alphaModFix amt="34000"/>
          </a:blip>
          <a:stretch>
            <a:fillRect/>
          </a:stretch>
        </p:blipFill>
        <p:spPr>
          <a:xfrm>
            <a:off x="5629631" y="822995"/>
            <a:ext cx="3747805" cy="3747805"/>
          </a:xfrm>
          <a:prstGeom prst="rect">
            <a:avLst/>
          </a:prstGeom>
          <a:effectLst>
            <a:softEdge rad="5517"/>
          </a:effectLst>
        </p:spPr>
      </p:pic>
      <p:sp>
        <p:nvSpPr>
          <p:cNvPr id="308" name="Google Shape;308;p38"/>
          <p:cNvSpPr txBox="1">
            <a:spLocks noGrp="1"/>
          </p:cNvSpPr>
          <p:nvPr>
            <p:ph type="title"/>
          </p:nvPr>
        </p:nvSpPr>
        <p:spPr>
          <a:xfrm>
            <a:off x="720000" y="25029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dirty="0"/>
              <a:t>01. Introduction</a:t>
            </a:r>
            <a:endParaRPr sz="3200" dirty="0"/>
          </a:p>
        </p:txBody>
      </p:sp>
      <p:sp>
        <p:nvSpPr>
          <p:cNvPr id="310" name="Google Shape;310;p38"/>
          <p:cNvSpPr txBox="1">
            <a:spLocks noGrp="1"/>
          </p:cNvSpPr>
          <p:nvPr>
            <p:ph type="subTitle" idx="2"/>
          </p:nvPr>
        </p:nvSpPr>
        <p:spPr>
          <a:xfrm>
            <a:off x="720000" y="947118"/>
            <a:ext cx="7364634" cy="37478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Imagine breaking down any complex wave—like music, an image, or even heat—into a simple combination of sine and cosine waves. That’s the magic of </a:t>
            </a:r>
            <a:r>
              <a:rPr lang="en-IN" sz="1800" b="1"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Fourier series</a:t>
            </a:r>
            <a:r>
              <a:rPr lang="en-IN" sz="18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 Invented by Joseph Fourier, this method helps us represent any periodic function using a sum of basic waveforms. </a:t>
            </a:r>
          </a:p>
          <a:p>
            <a:pPr marL="0" lvl="0" indent="0" algn="l" rtl="0">
              <a:spcBef>
                <a:spcPts val="0"/>
              </a:spcBef>
              <a:spcAft>
                <a:spcPts val="0"/>
              </a:spcAft>
              <a:buNone/>
            </a:pPr>
            <a:r>
              <a:rPr lang="en-IN" sz="1800" b="0" i="0" u="none" strike="noStrike" dirty="0">
                <a:solidFill>
                  <a:srgbClr val="000000"/>
                </a:solidFill>
                <a:effectLst/>
                <a:latin typeface="Helvetica Neue" panose="02000503000000020004" pitchFamily="2" charset="0"/>
                <a:ea typeface="Helvetica Neue" panose="02000503000000020004" pitchFamily="2" charset="0"/>
                <a:cs typeface="Helvetica Neue" panose="02000503000000020004" pitchFamily="2" charset="0"/>
              </a:rPr>
              <a:t>It’s like discovering the DNA of a wave, where every function is made up of these building blocks. By transforming signals into their frequency components, we can better understand and manipulate them, making Fourier series essential for everything from physics to engineering.</a:t>
            </a:r>
            <a:endParaRPr sz="1800" dirty="0">
              <a:latin typeface="Helvetica Neue" panose="02000503000000020004" pitchFamily="2" charset="0"/>
              <a:ea typeface="Helvetica Neue" panose="02000503000000020004" pitchFamily="2" charset="0"/>
              <a:cs typeface="Helvetica Neue" panose="02000503000000020004" pitchFamily="2" charset="0"/>
            </a:endParaRP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Word"/>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4"/>
        <p:cNvGrpSpPr/>
        <p:nvPr/>
      </p:nvGrpSpPr>
      <p:grpSpPr>
        <a:xfrm>
          <a:off x="0" y="0"/>
          <a:ext cx="0" cy="0"/>
          <a:chOff x="0" y="0"/>
          <a:chExt cx="0" cy="0"/>
        </a:xfrm>
      </p:grpSpPr>
      <p:sp>
        <p:nvSpPr>
          <p:cNvPr id="327" name="Google Shape;327;p40"/>
          <p:cNvSpPr txBox="1">
            <a:spLocks noGrp="1"/>
          </p:cNvSpPr>
          <p:nvPr>
            <p:ph type="subTitle" idx="2"/>
          </p:nvPr>
        </p:nvSpPr>
        <p:spPr>
          <a:xfrm>
            <a:off x="720000" y="1353787"/>
            <a:ext cx="7913361" cy="23750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u="none" strike="noStrike" dirty="0">
                <a:solidFill>
                  <a:srgbClr val="222222"/>
                </a:solidFill>
                <a:effectLst/>
                <a:latin typeface="Helvetica Neue" panose="02000503000000020004" pitchFamily="2" charset="0"/>
                <a:ea typeface="Helvetica Neue" panose="02000503000000020004" pitchFamily="2" charset="0"/>
                <a:cs typeface="Helvetica Neue" panose="02000503000000020004" pitchFamily="2" charset="0"/>
              </a:rPr>
              <a:t>A Fourier series is a way to represent a function as the sum of simple sine waves.</a:t>
            </a:r>
          </a:p>
          <a:p>
            <a:pPr marL="0" lvl="0" indent="0" algn="l" rtl="0">
              <a:spcBef>
                <a:spcPts val="0"/>
              </a:spcBef>
              <a:spcAft>
                <a:spcPts val="0"/>
              </a:spcAft>
              <a:buNone/>
            </a:pPr>
            <a:br>
              <a:rPr lang="en-IN" sz="1800" dirty="0">
                <a:latin typeface="Helvetica Neue" panose="02000503000000020004" pitchFamily="2" charset="0"/>
                <a:ea typeface="Helvetica Neue" panose="02000503000000020004" pitchFamily="2" charset="0"/>
                <a:cs typeface="Helvetica Neue" panose="02000503000000020004" pitchFamily="2" charset="0"/>
              </a:rPr>
            </a:br>
            <a:r>
              <a:rPr lang="en-IN" sz="1800" u="none" strike="noStrike" dirty="0">
                <a:solidFill>
                  <a:srgbClr val="222222"/>
                </a:solidFill>
                <a:effectLst/>
                <a:latin typeface="Helvetica Neue" panose="02000503000000020004" pitchFamily="2" charset="0"/>
                <a:ea typeface="Helvetica Neue" panose="02000503000000020004" pitchFamily="2" charset="0"/>
                <a:cs typeface="Helvetica Neue" panose="02000503000000020004" pitchFamily="2" charset="0"/>
              </a:rPr>
              <a:t>A simple trigonometric function consists of a smooth surface. If you continue to add these trigonometric functions, you can get a function with a different shape.</a:t>
            </a:r>
            <a:br>
              <a:rPr lang="en-IN" sz="2000" dirty="0">
                <a:latin typeface="Helvetica Neue" panose="02000503000000020004" pitchFamily="2" charset="0"/>
                <a:ea typeface="Helvetica Neue" panose="02000503000000020004" pitchFamily="2" charset="0"/>
                <a:cs typeface="Helvetica Neue" panose="02000503000000020004" pitchFamily="2" charset="0"/>
              </a:rPr>
            </a:br>
            <a:endParaRPr sz="2000" dirty="0">
              <a:latin typeface="Helvetica Neue" panose="02000503000000020004" pitchFamily="2" charset="0"/>
              <a:ea typeface="Helvetica Neue" panose="02000503000000020004" pitchFamily="2" charset="0"/>
              <a:cs typeface="Helvetica Neue" panose="02000503000000020004" pitchFamily="2" charset="0"/>
            </a:endParaRPr>
          </a:p>
        </p:txBody>
      </p:sp>
      <p:sp>
        <p:nvSpPr>
          <p:cNvPr id="328" name="Google Shape;328;p40"/>
          <p:cNvSpPr txBox="1">
            <a:spLocks noGrp="1"/>
          </p:cNvSpPr>
          <p:nvPr>
            <p:ph type="subTitle" idx="3"/>
          </p:nvPr>
        </p:nvSpPr>
        <p:spPr>
          <a:xfrm>
            <a:off x="720000" y="574164"/>
            <a:ext cx="2849400" cy="59210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800" dirty="0">
                <a:solidFill>
                  <a:schemeClr val="bg2">
                    <a:lumMod val="50000"/>
                  </a:schemeClr>
                </a:solidFill>
              </a:rPr>
              <a:t>Definition</a:t>
            </a:r>
            <a:endParaRPr sz="2800" dirty="0">
              <a:solidFill>
                <a:schemeClr val="bg2">
                  <a:lumMod val="50000"/>
                </a:schemeClr>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41"/>
          <p:cNvSpPr txBox="1">
            <a:spLocks noGrp="1"/>
          </p:cNvSpPr>
          <p:nvPr>
            <p:ph type="title"/>
          </p:nvPr>
        </p:nvSpPr>
        <p:spPr>
          <a:xfrm>
            <a:off x="720000" y="618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Example</a:t>
            </a:r>
            <a:endParaRPr dirty="0"/>
          </a:p>
        </p:txBody>
      </p:sp>
      <p:sp>
        <p:nvSpPr>
          <p:cNvPr id="335" name="Google Shape;335;p41"/>
          <p:cNvSpPr txBox="1">
            <a:spLocks noGrp="1"/>
          </p:cNvSpPr>
          <p:nvPr>
            <p:ph type="subTitle" idx="1"/>
          </p:nvPr>
        </p:nvSpPr>
        <p:spPr>
          <a:xfrm>
            <a:off x="720000" y="608221"/>
            <a:ext cx="7283969" cy="60255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2000" b="0" i="0" u="none" strike="noStrike" dirty="0">
                <a:solidFill>
                  <a:srgbClr val="222222"/>
                </a:solidFill>
                <a:effectLst/>
                <a:latin typeface="Helvetica Neue" panose="02000503000000020004" pitchFamily="2" charset="0"/>
                <a:ea typeface="Helvetica Neue" panose="02000503000000020004" pitchFamily="2" charset="0"/>
                <a:cs typeface="Helvetica Neue" panose="02000503000000020004" pitchFamily="2" charset="0"/>
              </a:rPr>
              <a:t> let’s create a square function using a Fourier series.</a:t>
            </a:r>
            <a:endParaRPr sz="2000" dirty="0">
              <a:latin typeface="Helvetica Neue" panose="02000503000000020004" pitchFamily="2" charset="0"/>
              <a:ea typeface="Helvetica Neue" panose="02000503000000020004" pitchFamily="2" charset="0"/>
              <a:cs typeface="Helvetica Neue" panose="02000503000000020004" pitchFamily="2" charset="0"/>
            </a:endParaRPr>
          </a:p>
        </p:txBody>
      </p:sp>
      <p:grpSp>
        <p:nvGrpSpPr>
          <p:cNvPr id="341" name="Google Shape;341;p41"/>
          <p:cNvGrpSpPr/>
          <p:nvPr/>
        </p:nvGrpSpPr>
        <p:grpSpPr>
          <a:xfrm>
            <a:off x="429726" y="4320505"/>
            <a:ext cx="1049020" cy="567000"/>
            <a:chOff x="429726" y="4320505"/>
            <a:chExt cx="1049020" cy="567000"/>
          </a:xfrm>
        </p:grpSpPr>
        <p:sp>
          <p:nvSpPr>
            <p:cNvPr id="342" name="Google Shape;342;p41"/>
            <p:cNvSpPr/>
            <p:nvPr/>
          </p:nvSpPr>
          <p:spPr>
            <a:xfrm flipH="1">
              <a:off x="429726" y="4320505"/>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43" name="Google Shape;343;p41"/>
            <p:cNvSpPr/>
            <p:nvPr/>
          </p:nvSpPr>
          <p:spPr>
            <a:xfrm flipH="1">
              <a:off x="720921" y="4554687"/>
              <a:ext cx="757826" cy="9860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pic>
        <p:nvPicPr>
          <p:cNvPr id="15" name="Picture 14" descr="A gold wire on a black background&#10;&#10;Description automatically generated">
            <a:extLst>
              <a:ext uri="{FF2B5EF4-FFF2-40B4-BE49-F238E27FC236}">
                <a16:creationId xmlns:a16="http://schemas.microsoft.com/office/drawing/2014/main" id="{400D3DC6-5506-C0A0-4D18-571B57315C04}"/>
              </a:ext>
            </a:extLst>
          </p:cNvPr>
          <p:cNvPicPr>
            <a:picLocks noChangeAspect="1"/>
          </p:cNvPicPr>
          <p:nvPr/>
        </p:nvPicPr>
        <p:blipFill>
          <a:blip r:embed="rId3"/>
          <a:stretch>
            <a:fillRect/>
          </a:stretch>
        </p:blipFill>
        <p:spPr>
          <a:xfrm>
            <a:off x="755625" y="1427554"/>
            <a:ext cx="2810906" cy="2810906"/>
          </a:xfrm>
          <a:prstGeom prst="rect">
            <a:avLst/>
          </a:prstGeom>
        </p:spPr>
      </p:pic>
      <mc:AlternateContent xmlns:mc="http://schemas.openxmlformats.org/markup-compatibility/2006">
        <mc:Choice xmlns:a14="http://schemas.microsoft.com/office/drawing/2010/main" Requires="a14">
          <p:sp>
            <p:nvSpPr>
              <p:cNvPr id="16" name="TextBox 15">
                <a:extLst>
                  <a:ext uri="{FF2B5EF4-FFF2-40B4-BE49-F238E27FC236}">
                    <a16:creationId xmlns:a16="http://schemas.microsoft.com/office/drawing/2014/main" id="{28DDA780-C693-75B8-454A-477557D7AE5D}"/>
                  </a:ext>
                </a:extLst>
              </p:cNvPr>
              <p:cNvSpPr txBox="1"/>
              <p:nvPr/>
            </p:nvSpPr>
            <p:spPr>
              <a:xfrm>
                <a:off x="4108862" y="1106281"/>
                <a:ext cx="4469518" cy="3614259"/>
              </a:xfrm>
              <a:prstGeom prst="rect">
                <a:avLst/>
              </a:prstGeom>
              <a:noFill/>
            </p:spPr>
            <p:txBody>
              <a:bodyPr wrap="square" rtlCol="0">
                <a:spAutoFit/>
              </a:bodyPr>
              <a:lstStyle/>
              <a:p>
                <a:r>
                  <a:rPr lang="en-IN" sz="1800" b="0" i="0" u="none" strike="noStrike" dirty="0">
                    <a:solidFill>
                      <a:srgbClr val="222222"/>
                    </a:solidFill>
                    <a:effectLst/>
                    <a:latin typeface="Helvetica Neue" panose="02000503000000020004" pitchFamily="2" charset="0"/>
                    <a:ea typeface="Helvetica Neue" panose="02000503000000020004" pitchFamily="2" charset="0"/>
                    <a:cs typeface="Helvetica Neue" panose="02000503000000020004" pitchFamily="2" charset="0"/>
                  </a:rPr>
                  <a:t>As shown in the figure, you can get a shape like a rectangular function by adding three ordinary trigonometric functions. Here is a list of expressions.</a:t>
                </a:r>
              </a:p>
              <a:p>
                <a14:m>
                  <m:oMathPara xmlns:m="http://schemas.openxmlformats.org/officeDocument/2006/math">
                    <m:oMathParaPr>
                      <m:jc m:val="centerGroup"/>
                    </m:oMathParaPr>
                    <m:oMath xmlns:m="http://schemas.openxmlformats.org/officeDocument/2006/math">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𝑓</m:t>
                      </m:r>
                      <m:d>
                        <m:d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dPr>
                        <m:e>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𝑥</m:t>
                          </m:r>
                        </m:e>
                      </m:d>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m:t>
                      </m:r>
                      <m:func>
                        <m:func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uncPr>
                        <m:fName>
                          <m:r>
                            <m:rPr>
                              <m:sty m:val="p"/>
                            </m:rPr>
                            <a:rPr lang="en-US" sz="1800" b="0" i="0"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sin</m:t>
                          </m:r>
                        </m:fName>
                        <m:e>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𝑥</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m:t>
                          </m:r>
                          <m:f>
                            <m:f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Pr>
                            <m:num>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1</m:t>
                              </m:r>
                            </m:num>
                            <m:den>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3</m:t>
                              </m:r>
                            </m:den>
                          </m:f>
                          <m:func>
                            <m:func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uncPr>
                            <m:fName>
                              <m:r>
                                <m:rPr>
                                  <m:sty m:val="p"/>
                                </m:rPr>
                                <a:rPr lang="en-US" sz="1800" b="0" i="0"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sin</m:t>
                              </m:r>
                            </m:fName>
                            <m:e>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3</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𝑥</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m:t>
                              </m:r>
                              <m:f>
                                <m:f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Pr>
                                <m:num>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1</m:t>
                                  </m:r>
                                </m:num>
                                <m:den>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5</m:t>
                                  </m:r>
                                </m:den>
                              </m:f>
                              <m:func>
                                <m:func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uncPr>
                                <m:fName>
                                  <m:r>
                                    <m:rPr>
                                      <m:sty m:val="p"/>
                                    </m:rPr>
                                    <a:rPr lang="en-US" sz="1800" b="0" i="0"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sin</m:t>
                                  </m:r>
                                </m:fName>
                                <m:e>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5</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𝑥</m:t>
                                  </m:r>
                                </m:e>
                              </m:func>
                            </m:e>
                          </m:func>
                        </m:e>
                      </m:func>
                    </m:oMath>
                  </m:oMathPara>
                </a14:m>
                <a:endParaRPr lang="en-IN" sz="18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endParaRPr>
              </a:p>
              <a:p>
                <a:r>
                  <a:rPr lang="en-IN" sz="1800" b="0" i="0" u="none" strike="noStrike" dirty="0">
                    <a:solidFill>
                      <a:srgbClr val="222222"/>
                    </a:solidFill>
                    <a:effectLst/>
                    <a:latin typeface="Helvetica Neue" panose="02000503000000020004" pitchFamily="2" charset="0"/>
                    <a:ea typeface="Helvetica Neue" panose="02000503000000020004" pitchFamily="2" charset="0"/>
                    <a:cs typeface="Helvetica Neue" panose="02000503000000020004" pitchFamily="2" charset="0"/>
                  </a:rPr>
                  <a:t>This is only a combination of three waves, so it is not yet a complete rectangle. However, if you do this infinitely, you get a clean function.</a:t>
                </a:r>
              </a:p>
              <a:p>
                <a14:m>
                  <m:oMath xmlns:m="http://schemas.openxmlformats.org/officeDocument/2006/math">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          </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𝑓</m:t>
                    </m:r>
                    <m:d>
                      <m:d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dPr>
                      <m:e>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𝑥</m:t>
                        </m:r>
                      </m:e>
                    </m:d>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m:t>
                    </m:r>
                    <m:func>
                      <m:func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uncPr>
                      <m:fName>
                        <m:r>
                          <m:rPr>
                            <m:sty m:val="p"/>
                          </m:rPr>
                          <a:rPr lang="en-US" sz="1800" b="0" i="0"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sin</m:t>
                        </m:r>
                      </m:fName>
                      <m:e>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𝑥</m:t>
                        </m:r>
                      </m:e>
                    </m:func>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m:t>
                    </m:r>
                    <m:f>
                      <m:f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Pr>
                      <m:num>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1</m:t>
                        </m:r>
                      </m:num>
                      <m:den>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3</m:t>
                        </m:r>
                      </m:den>
                    </m:f>
                    <m:func>
                      <m:func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uncPr>
                      <m:fName>
                        <m:r>
                          <m:rPr>
                            <m:sty m:val="p"/>
                          </m:rPr>
                          <a:rPr lang="en-US" sz="1800" b="0" i="0"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sin</m:t>
                        </m:r>
                      </m:fName>
                      <m:e>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3</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𝑥</m:t>
                        </m:r>
                      </m:e>
                    </m:func>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m:t>
                    </m:r>
                    <m:f>
                      <m:f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Pr>
                      <m:num>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1</m:t>
                        </m:r>
                      </m:num>
                      <m:den>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5</m:t>
                        </m:r>
                      </m:den>
                    </m:f>
                    <m:func>
                      <m:func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uncPr>
                      <m:fName>
                        <m:r>
                          <m:rPr>
                            <m:sty m:val="p"/>
                          </m:rPr>
                          <a:rPr lang="en-US" sz="1800" b="0" i="0"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sin</m:t>
                        </m:r>
                      </m:fName>
                      <m:e>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5</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𝑥</m:t>
                        </m:r>
                      </m:e>
                    </m:func>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 </m:t>
                    </m:r>
                  </m:oMath>
                </a14:m>
                <a:r>
                  <a:rPr lang="en-IN" sz="18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rPr>
                  <a:t>+ ...</a:t>
                </a:r>
              </a:p>
              <a:p>
                <a:r>
                  <a:rPr lang="en-IN" sz="18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rPr>
                  <a:t>                = </a:t>
                </a:r>
                <a14:m>
                  <m:oMath xmlns:m="http://schemas.openxmlformats.org/officeDocument/2006/math">
                    <m:nary>
                      <m:naryPr>
                        <m:chr m:val="∑"/>
                        <m:ctrlPr>
                          <a:rPr lang="en-IN" sz="180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naryPr>
                      <m:sub>
                        <m:r>
                          <m:rPr>
                            <m:brk m:alnAt="23"/>
                          </m:r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𝑛</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=1</m:t>
                        </m:r>
                      </m:sub>
                      <m:sup>
                        <m:r>
                          <a:rPr lang="en-IN" sz="1800" i="1" smtClean="0">
                            <a:solidFill>
                              <a:srgbClr val="222222"/>
                            </a:solidFill>
                            <a:latin typeface="Cambria Math" panose="02040503050406030204" pitchFamily="18" charset="0"/>
                            <a:ea typeface="Cambria Math" panose="02040503050406030204" pitchFamily="18" charset="0"/>
                            <a:cs typeface="Helvetica Neue" panose="02000503000000020004" pitchFamily="2" charset="0"/>
                          </a:rPr>
                          <m:t>∞</m:t>
                        </m:r>
                      </m:sup>
                      <m:e>
                        <m:f>
                          <m:f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Pr>
                          <m:num>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1</m:t>
                            </m:r>
                          </m:num>
                          <m:den>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2</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𝑛</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+1</m:t>
                            </m:r>
                          </m:den>
                        </m:f>
                        <m:func>
                          <m:func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funcPr>
                          <m:fName>
                            <m:r>
                              <m:rPr>
                                <m:sty m:val="p"/>
                              </m:rPr>
                              <a:rPr lang="en-US" sz="1800" b="0" i="0"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sin</m:t>
                            </m:r>
                          </m:fName>
                          <m:e>
                            <m:d>
                              <m:dPr>
                                <m:ctrlP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ctrlPr>
                              </m:dPr>
                              <m:e>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2</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𝑛</m:t>
                                </m:r>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+1</m:t>
                                </m:r>
                              </m:e>
                            </m:d>
                            <m:r>
                              <a:rPr lang="en-US" sz="1800" b="0" i="1" smtClean="0">
                                <a:solidFill>
                                  <a:srgbClr val="222222"/>
                                </a:solidFill>
                                <a:latin typeface="Cambria Math" panose="02040503050406030204" pitchFamily="18" charset="0"/>
                                <a:ea typeface="Helvetica Neue" panose="02000503000000020004" pitchFamily="2" charset="0"/>
                                <a:cs typeface="Helvetica Neue" panose="02000503000000020004" pitchFamily="2" charset="0"/>
                              </a:rPr>
                              <m:t>𝑥</m:t>
                            </m:r>
                          </m:e>
                        </m:func>
                      </m:e>
                    </m:nary>
                  </m:oMath>
                </a14:m>
                <a:endParaRPr lang="en-IN" sz="1800" dirty="0">
                  <a:solidFill>
                    <a:srgbClr val="222222"/>
                  </a:solidFill>
                  <a:latin typeface="Helvetica Neue" panose="02000503000000020004" pitchFamily="2" charset="0"/>
                  <a:ea typeface="Helvetica Neue" panose="02000503000000020004" pitchFamily="2" charset="0"/>
                  <a:cs typeface="Helvetica Neue" panose="02000503000000020004" pitchFamily="2" charset="0"/>
                </a:endParaRPr>
              </a:p>
            </p:txBody>
          </p:sp>
        </mc:Choice>
        <mc:Fallback>
          <p:sp>
            <p:nvSpPr>
              <p:cNvPr id="16" name="TextBox 15">
                <a:extLst>
                  <a:ext uri="{FF2B5EF4-FFF2-40B4-BE49-F238E27FC236}">
                    <a16:creationId xmlns:a16="http://schemas.microsoft.com/office/drawing/2014/main" id="{28DDA780-C693-75B8-454A-477557D7AE5D}"/>
                  </a:ext>
                </a:extLst>
              </p:cNvPr>
              <p:cNvSpPr txBox="1">
                <a:spLocks noRot="1" noChangeAspect="1" noMove="1" noResize="1" noEditPoints="1" noAdjustHandles="1" noChangeArrowheads="1" noChangeShapeType="1" noTextEdit="1"/>
              </p:cNvSpPr>
              <p:nvPr/>
            </p:nvSpPr>
            <p:spPr>
              <a:xfrm>
                <a:off x="4108862" y="1106281"/>
                <a:ext cx="4469518" cy="3614259"/>
              </a:xfrm>
              <a:prstGeom prst="rect">
                <a:avLst/>
              </a:prstGeom>
              <a:blipFill>
                <a:blip r:embed="rId4"/>
                <a:stretch>
                  <a:fillRect l="-1133" t="-699" r="-2266" b="-15035"/>
                </a:stretch>
              </a:blipFill>
            </p:spPr>
            <p:txBody>
              <a:bodyPr/>
              <a:lstStyle/>
              <a:p>
                <a:r>
                  <a:rPr lang="en-US">
                    <a:noFill/>
                  </a:rPr>
                  <a:t> </a:t>
                </a:r>
              </a:p>
            </p:txBody>
          </p:sp>
        </mc:Fallback>
      </mc:AlternateContent>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2">
          <a:extLst>
            <a:ext uri="{FF2B5EF4-FFF2-40B4-BE49-F238E27FC236}">
              <a16:creationId xmlns:a16="http://schemas.microsoft.com/office/drawing/2014/main" id="{97CE83D6-85D2-70E5-13F6-4F343F3648F8}"/>
            </a:ext>
          </a:extLst>
        </p:cNvPr>
        <p:cNvGrpSpPr/>
        <p:nvPr/>
      </p:nvGrpSpPr>
      <p:grpSpPr>
        <a:xfrm>
          <a:off x="0" y="0"/>
          <a:ext cx="0" cy="0"/>
          <a:chOff x="0" y="0"/>
          <a:chExt cx="0" cy="0"/>
        </a:xfrm>
      </p:grpSpPr>
      <p:sp>
        <p:nvSpPr>
          <p:cNvPr id="293" name="Google Shape;293;p37">
            <a:extLst>
              <a:ext uri="{FF2B5EF4-FFF2-40B4-BE49-F238E27FC236}">
                <a16:creationId xmlns:a16="http://schemas.microsoft.com/office/drawing/2014/main" id="{4D418878-35D5-156C-FBDD-4487AE5E3A1D}"/>
              </a:ext>
            </a:extLst>
          </p:cNvPr>
          <p:cNvSpPr txBox="1">
            <a:spLocks noGrp="1"/>
          </p:cNvSpPr>
          <p:nvPr>
            <p:ph type="title"/>
          </p:nvPr>
        </p:nvSpPr>
        <p:spPr>
          <a:xfrm>
            <a:off x="3843475" y="2166912"/>
            <a:ext cx="45873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Applications</a:t>
            </a:r>
          </a:p>
        </p:txBody>
      </p:sp>
      <p:sp>
        <p:nvSpPr>
          <p:cNvPr id="294" name="Google Shape;294;p37">
            <a:extLst>
              <a:ext uri="{FF2B5EF4-FFF2-40B4-BE49-F238E27FC236}">
                <a16:creationId xmlns:a16="http://schemas.microsoft.com/office/drawing/2014/main" id="{9131602C-E33A-F0AF-EB3A-B05FFE67EA4E}"/>
              </a:ext>
            </a:extLst>
          </p:cNvPr>
          <p:cNvSpPr txBox="1">
            <a:spLocks noGrp="1"/>
          </p:cNvSpPr>
          <p:nvPr>
            <p:ph type="title" idx="2"/>
          </p:nvPr>
        </p:nvSpPr>
        <p:spPr>
          <a:xfrm>
            <a:off x="3843475" y="1251012"/>
            <a:ext cx="1419900"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sp>
        <p:nvSpPr>
          <p:cNvPr id="295" name="Google Shape;295;p37">
            <a:extLst>
              <a:ext uri="{FF2B5EF4-FFF2-40B4-BE49-F238E27FC236}">
                <a16:creationId xmlns:a16="http://schemas.microsoft.com/office/drawing/2014/main" id="{22249967-B834-53DB-3677-FD45876D249C}"/>
              </a:ext>
            </a:extLst>
          </p:cNvPr>
          <p:cNvSpPr txBox="1">
            <a:spLocks noGrp="1"/>
          </p:cNvSpPr>
          <p:nvPr>
            <p:ph type="subTitle" idx="1"/>
          </p:nvPr>
        </p:nvSpPr>
        <p:spPr>
          <a:xfrm>
            <a:off x="3843474" y="2976589"/>
            <a:ext cx="3400473" cy="725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Where is Fourier series used?</a:t>
            </a:r>
          </a:p>
          <a:p>
            <a:pPr marL="0" lvl="0" indent="0" algn="l" rtl="0">
              <a:spcBef>
                <a:spcPts val="0"/>
              </a:spcBef>
              <a:spcAft>
                <a:spcPts val="0"/>
              </a:spcAft>
              <a:buNone/>
            </a:pPr>
            <a:endParaRPr dirty="0"/>
          </a:p>
        </p:txBody>
      </p:sp>
      <p:pic>
        <p:nvPicPr>
          <p:cNvPr id="296" name="Google Shape;296;p37">
            <a:extLst>
              <a:ext uri="{FF2B5EF4-FFF2-40B4-BE49-F238E27FC236}">
                <a16:creationId xmlns:a16="http://schemas.microsoft.com/office/drawing/2014/main" id="{D5C76353-45C7-E492-AAF9-46E03CE604EE}"/>
              </a:ext>
            </a:extLst>
          </p:cNvPr>
          <p:cNvPicPr preferRelativeResize="0"/>
          <p:nvPr/>
        </p:nvPicPr>
        <p:blipFill rotWithShape="1">
          <a:blip r:embed="rId3">
            <a:alphaModFix/>
          </a:blip>
          <a:srcRect l="58164" t="31042" b="36412"/>
          <a:stretch/>
        </p:blipFill>
        <p:spPr>
          <a:xfrm rot="5400000" flipH="1">
            <a:off x="-1238249" y="1238250"/>
            <a:ext cx="5143501" cy="2666998"/>
          </a:xfrm>
          <a:prstGeom prst="rect">
            <a:avLst/>
          </a:prstGeom>
          <a:noFill/>
          <a:ln>
            <a:noFill/>
          </a:ln>
        </p:spPr>
      </p:pic>
      <p:grpSp>
        <p:nvGrpSpPr>
          <p:cNvPr id="297" name="Google Shape;297;p37">
            <a:extLst>
              <a:ext uri="{FF2B5EF4-FFF2-40B4-BE49-F238E27FC236}">
                <a16:creationId xmlns:a16="http://schemas.microsoft.com/office/drawing/2014/main" id="{E872C973-E6F3-F70E-40C9-EC68DFBE1D35}"/>
              </a:ext>
            </a:extLst>
          </p:cNvPr>
          <p:cNvGrpSpPr/>
          <p:nvPr/>
        </p:nvGrpSpPr>
        <p:grpSpPr>
          <a:xfrm flipH="1">
            <a:off x="6461266" y="539501"/>
            <a:ext cx="1966880" cy="1229561"/>
            <a:chOff x="5692063" y="2878600"/>
            <a:chExt cx="2254562" cy="1409400"/>
          </a:xfrm>
        </p:grpSpPr>
        <p:sp>
          <p:nvSpPr>
            <p:cNvPr id="298" name="Google Shape;298;p37">
              <a:extLst>
                <a:ext uri="{FF2B5EF4-FFF2-40B4-BE49-F238E27FC236}">
                  <a16:creationId xmlns:a16="http://schemas.microsoft.com/office/drawing/2014/main" id="{E255217E-4DB9-04EC-4128-16391AF34825}"/>
                </a:ext>
              </a:extLst>
            </p:cNvPr>
            <p:cNvSpPr/>
            <p:nvPr/>
          </p:nvSpPr>
          <p:spPr>
            <a:xfrm>
              <a:off x="6537225" y="2878600"/>
              <a:ext cx="1409400" cy="1409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299" name="Google Shape;299;p37">
              <a:extLst>
                <a:ext uri="{FF2B5EF4-FFF2-40B4-BE49-F238E27FC236}">
                  <a16:creationId xmlns:a16="http://schemas.microsoft.com/office/drawing/2014/main" id="{4E153567-F444-5295-0180-1993550475A3}"/>
                </a:ext>
              </a:extLst>
            </p:cNvPr>
            <p:cNvSpPr/>
            <p:nvPr/>
          </p:nvSpPr>
          <p:spPr>
            <a:xfrm>
              <a:off x="6185162" y="3258250"/>
              <a:ext cx="650100" cy="6501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00" name="Google Shape;300;p37">
              <a:extLst>
                <a:ext uri="{FF2B5EF4-FFF2-40B4-BE49-F238E27FC236}">
                  <a16:creationId xmlns:a16="http://schemas.microsoft.com/office/drawing/2014/main" id="{A939C80E-6454-1E3F-F6ED-4D0B93CF82B5}"/>
                </a:ext>
              </a:extLst>
            </p:cNvPr>
            <p:cNvSpPr/>
            <p:nvPr/>
          </p:nvSpPr>
          <p:spPr>
            <a:xfrm>
              <a:off x="5692063" y="3526781"/>
              <a:ext cx="877482" cy="11303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grpSp>
        <p:nvGrpSpPr>
          <p:cNvPr id="301" name="Google Shape;301;p37">
            <a:extLst>
              <a:ext uri="{FF2B5EF4-FFF2-40B4-BE49-F238E27FC236}">
                <a16:creationId xmlns:a16="http://schemas.microsoft.com/office/drawing/2014/main" id="{00274342-E9BD-35AE-91F8-2BC840DC3905}"/>
              </a:ext>
            </a:extLst>
          </p:cNvPr>
          <p:cNvGrpSpPr/>
          <p:nvPr/>
        </p:nvGrpSpPr>
        <p:grpSpPr>
          <a:xfrm rot="-5400000">
            <a:off x="1625968" y="3898026"/>
            <a:ext cx="534426" cy="877509"/>
            <a:chOff x="5741750" y="3809796"/>
            <a:chExt cx="674100" cy="1106709"/>
          </a:xfrm>
        </p:grpSpPr>
        <p:sp>
          <p:nvSpPr>
            <p:cNvPr id="302" name="Google Shape;302;p37">
              <a:extLst>
                <a:ext uri="{FF2B5EF4-FFF2-40B4-BE49-F238E27FC236}">
                  <a16:creationId xmlns:a16="http://schemas.microsoft.com/office/drawing/2014/main" id="{D67E4B8E-B5C1-6609-B80F-F103DDBF01A5}"/>
                </a:ext>
              </a:extLst>
            </p:cNvPr>
            <p:cNvSpPr/>
            <p:nvPr/>
          </p:nvSpPr>
          <p:spPr>
            <a:xfrm>
              <a:off x="5741750" y="4242405"/>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303" name="Google Shape;303;p37">
              <a:extLst>
                <a:ext uri="{FF2B5EF4-FFF2-40B4-BE49-F238E27FC236}">
                  <a16:creationId xmlns:a16="http://schemas.microsoft.com/office/drawing/2014/main" id="{12B8E187-E04E-E602-A57C-2FFD2B70B160}"/>
                </a:ext>
              </a:extLst>
            </p:cNvPr>
            <p:cNvSpPr/>
            <p:nvPr/>
          </p:nvSpPr>
          <p:spPr>
            <a:xfrm>
              <a:off x="5741750" y="3809796"/>
              <a:ext cx="674100" cy="674100"/>
            </a:xfrm>
            <a:prstGeom prst="pie">
              <a:avLst>
                <a:gd name="adj1" fmla="val 0"/>
                <a:gd name="adj2" fmla="val 1077280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grpSp>
    </p:spTree>
    <p:extLst>
      <p:ext uri="{BB962C8B-B14F-4D97-AF65-F5344CB8AC3E}">
        <p14:creationId xmlns:p14="http://schemas.microsoft.com/office/powerpoint/2010/main" val="470292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3">
          <a:extLst>
            <a:ext uri="{FF2B5EF4-FFF2-40B4-BE49-F238E27FC236}">
              <a16:creationId xmlns:a16="http://schemas.microsoft.com/office/drawing/2014/main" id="{58528BA0-A8AB-A6BC-FCD6-47B9FEF25671}"/>
            </a:ext>
          </a:extLst>
        </p:cNvPr>
        <p:cNvGrpSpPr/>
        <p:nvPr/>
      </p:nvGrpSpPr>
      <p:grpSpPr>
        <a:xfrm>
          <a:off x="0" y="0"/>
          <a:ext cx="0" cy="0"/>
          <a:chOff x="0" y="0"/>
          <a:chExt cx="0" cy="0"/>
        </a:xfrm>
      </p:grpSpPr>
      <p:sp>
        <p:nvSpPr>
          <p:cNvPr id="334" name="Google Shape;334;p41">
            <a:extLst>
              <a:ext uri="{FF2B5EF4-FFF2-40B4-BE49-F238E27FC236}">
                <a16:creationId xmlns:a16="http://schemas.microsoft.com/office/drawing/2014/main" id="{A62CE4BC-99F1-55D4-2354-399C65FB0E6C}"/>
              </a:ext>
            </a:extLst>
          </p:cNvPr>
          <p:cNvSpPr txBox="1">
            <a:spLocks noGrp="1"/>
          </p:cNvSpPr>
          <p:nvPr>
            <p:ph type="title"/>
          </p:nvPr>
        </p:nvSpPr>
        <p:spPr>
          <a:xfrm>
            <a:off x="713226" y="203855"/>
            <a:ext cx="7704000" cy="572700"/>
          </a:xfrm>
          <a:prstGeom prst="rect">
            <a:avLst/>
          </a:prstGeom>
        </p:spPr>
        <p:txBody>
          <a:bodyPr spcFirstLastPara="1" wrap="square" lIns="91425" tIns="91425" rIns="91425" bIns="91425" anchor="t" anchorCtr="0">
            <a:noAutofit/>
          </a:bodyPr>
          <a:lstStyle/>
          <a:p>
            <a:pPr algn="l"/>
            <a:r>
              <a:rPr lang="en-IN" sz="3200" dirty="0">
                <a:solidFill>
                  <a:srgbClr val="222222"/>
                </a:solidFill>
                <a:latin typeface="-apple-system"/>
              </a:rPr>
              <a:t>02. </a:t>
            </a:r>
            <a:r>
              <a:rPr lang="en-IN" sz="3200" b="1" i="0" u="none" strike="noStrike" dirty="0">
                <a:solidFill>
                  <a:srgbClr val="222222"/>
                </a:solidFill>
                <a:effectLst/>
                <a:latin typeface="-apple-system"/>
              </a:rPr>
              <a:t>Application of Fourier series</a:t>
            </a:r>
          </a:p>
        </p:txBody>
      </p:sp>
      <p:sp>
        <p:nvSpPr>
          <p:cNvPr id="335" name="Google Shape;335;p41">
            <a:extLst>
              <a:ext uri="{FF2B5EF4-FFF2-40B4-BE49-F238E27FC236}">
                <a16:creationId xmlns:a16="http://schemas.microsoft.com/office/drawing/2014/main" id="{D56F0267-BF46-D251-645B-BD06C92F65C9}"/>
              </a:ext>
            </a:extLst>
          </p:cNvPr>
          <p:cNvSpPr txBox="1">
            <a:spLocks noGrp="1"/>
          </p:cNvSpPr>
          <p:nvPr>
            <p:ph type="subTitle" idx="1"/>
          </p:nvPr>
        </p:nvSpPr>
        <p:spPr>
          <a:xfrm>
            <a:off x="720921" y="871380"/>
            <a:ext cx="8161822" cy="3120118"/>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1800" b="0" i="0" u="none" strike="noStrike" dirty="0">
                <a:solidFill>
                  <a:srgbClr val="222222"/>
                </a:solidFill>
                <a:effectLst/>
                <a:latin typeface="Helvetica Neue" panose="02000503000000020004" pitchFamily="2" charset="0"/>
                <a:ea typeface="Helvetica Neue" panose="02000503000000020004" pitchFamily="2" charset="0"/>
                <a:cs typeface="Helvetica Neue" panose="02000503000000020004" pitchFamily="2" charset="0"/>
              </a:rPr>
              <a:t>Fourier series is often used to obtain a specific waveform in an </a:t>
            </a:r>
            <a:r>
              <a:rPr lang="en-IN" sz="1800" b="1" i="0" u="none" strike="noStrike" dirty="0">
                <a:solidFill>
                  <a:srgbClr val="222222"/>
                </a:solidFill>
                <a:effectLst/>
                <a:latin typeface="Helvetica Neue" panose="02000503000000020004" pitchFamily="2" charset="0"/>
                <a:ea typeface="Helvetica Neue" panose="02000503000000020004" pitchFamily="2" charset="0"/>
                <a:cs typeface="Helvetica Neue" panose="02000503000000020004" pitchFamily="2" charset="0"/>
              </a:rPr>
              <a:t>electronic circuit</a:t>
            </a:r>
            <a:r>
              <a:rPr lang="en-IN" sz="1800" b="0" i="0" u="none" strike="noStrike" dirty="0">
                <a:solidFill>
                  <a:srgbClr val="222222"/>
                </a:solidFill>
                <a:effectLst/>
                <a:latin typeface="Helvetica Neue" panose="02000503000000020004" pitchFamily="2" charset="0"/>
                <a:ea typeface="Helvetica Neue" panose="02000503000000020004" pitchFamily="2" charset="0"/>
                <a:cs typeface="Helvetica Neue" panose="02000503000000020004" pitchFamily="2" charset="0"/>
              </a:rPr>
              <a:t>.</a:t>
            </a:r>
            <a:br>
              <a:rPr lang="en-IN" sz="1800" dirty="0">
                <a:latin typeface="Helvetica Neue" panose="02000503000000020004" pitchFamily="2" charset="0"/>
                <a:ea typeface="Helvetica Neue" panose="02000503000000020004" pitchFamily="2" charset="0"/>
                <a:cs typeface="Helvetica Neue" panose="02000503000000020004" pitchFamily="2" charset="0"/>
              </a:rPr>
            </a:br>
            <a:r>
              <a:rPr lang="en-IN" sz="1800" b="0" i="0" u="none" strike="noStrike" dirty="0">
                <a:solidFill>
                  <a:srgbClr val="222222"/>
                </a:solidFill>
                <a:effectLst/>
                <a:latin typeface="Helvetica Neue" panose="02000503000000020004" pitchFamily="2" charset="0"/>
                <a:ea typeface="Helvetica Neue" panose="02000503000000020004" pitchFamily="2" charset="0"/>
                <a:cs typeface="Helvetica Neue" panose="02000503000000020004" pitchFamily="2" charset="0"/>
              </a:rPr>
              <a:t>For example, the Fourier series for squares and saw-teeth is:</a:t>
            </a:r>
            <a:endParaRPr sz="1800" dirty="0">
              <a:latin typeface="Helvetica Neue" panose="02000503000000020004" pitchFamily="2" charset="0"/>
              <a:ea typeface="Helvetica Neue" panose="02000503000000020004" pitchFamily="2" charset="0"/>
              <a:cs typeface="Helvetica Neue" panose="02000503000000020004" pitchFamily="2" charset="0"/>
            </a:endParaRPr>
          </a:p>
        </p:txBody>
      </p:sp>
      <p:grpSp>
        <p:nvGrpSpPr>
          <p:cNvPr id="341" name="Google Shape;341;p41">
            <a:extLst>
              <a:ext uri="{FF2B5EF4-FFF2-40B4-BE49-F238E27FC236}">
                <a16:creationId xmlns:a16="http://schemas.microsoft.com/office/drawing/2014/main" id="{7FCC1AB2-2725-81D7-38F4-7CDF93F8C7EA}"/>
              </a:ext>
            </a:extLst>
          </p:cNvPr>
          <p:cNvGrpSpPr/>
          <p:nvPr/>
        </p:nvGrpSpPr>
        <p:grpSpPr>
          <a:xfrm>
            <a:off x="429726" y="4320505"/>
            <a:ext cx="1049020" cy="567000"/>
            <a:chOff x="429726" y="4320505"/>
            <a:chExt cx="1049020" cy="567000"/>
          </a:xfrm>
        </p:grpSpPr>
        <p:sp>
          <p:nvSpPr>
            <p:cNvPr id="342" name="Google Shape;342;p41">
              <a:extLst>
                <a:ext uri="{FF2B5EF4-FFF2-40B4-BE49-F238E27FC236}">
                  <a16:creationId xmlns:a16="http://schemas.microsoft.com/office/drawing/2014/main" id="{0F3FF3A4-4AD3-7A36-E534-916CC6FE258F}"/>
                </a:ext>
              </a:extLst>
            </p:cNvPr>
            <p:cNvSpPr/>
            <p:nvPr/>
          </p:nvSpPr>
          <p:spPr>
            <a:xfrm flipH="1">
              <a:off x="429726" y="4320505"/>
              <a:ext cx="567000" cy="5670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343" name="Google Shape;343;p41">
              <a:extLst>
                <a:ext uri="{FF2B5EF4-FFF2-40B4-BE49-F238E27FC236}">
                  <a16:creationId xmlns:a16="http://schemas.microsoft.com/office/drawing/2014/main" id="{193CF778-623E-4F1C-97FA-CA9C35E18F00}"/>
                </a:ext>
              </a:extLst>
            </p:cNvPr>
            <p:cNvSpPr/>
            <p:nvPr/>
          </p:nvSpPr>
          <p:spPr>
            <a:xfrm flipH="1">
              <a:off x="720921" y="4554687"/>
              <a:ext cx="757826" cy="98608"/>
            </a:xfrm>
            <a:custGeom>
              <a:avLst/>
              <a:gdLst/>
              <a:ahLst/>
              <a:cxnLst/>
              <a:rect l="l" t="t" r="r" b="b"/>
              <a:pathLst>
                <a:path w="7977111" h="962025" extrusionOk="0">
                  <a:moveTo>
                    <a:pt x="6645669" y="962025"/>
                  </a:moveTo>
                  <a:cubicBezTo>
                    <a:pt x="6269518" y="962025"/>
                    <a:pt x="6077113" y="739797"/>
                    <a:pt x="5907796" y="543544"/>
                  </a:cubicBezTo>
                  <a:cubicBezTo>
                    <a:pt x="5745214" y="354987"/>
                    <a:pt x="5603796" y="192405"/>
                    <a:pt x="5315189" y="192405"/>
                  </a:cubicBezTo>
                  <a:cubicBezTo>
                    <a:pt x="5026581" y="192405"/>
                    <a:pt x="4886125" y="354987"/>
                    <a:pt x="4723543" y="543544"/>
                  </a:cubicBezTo>
                  <a:cubicBezTo>
                    <a:pt x="4554227" y="739797"/>
                    <a:pt x="4362784" y="962025"/>
                    <a:pt x="3986632" y="962025"/>
                  </a:cubicBezTo>
                  <a:cubicBezTo>
                    <a:pt x="3610480" y="962025"/>
                    <a:pt x="3418075" y="739797"/>
                    <a:pt x="3248759" y="543544"/>
                  </a:cubicBezTo>
                  <a:cubicBezTo>
                    <a:pt x="3086177" y="354987"/>
                    <a:pt x="2944759" y="192405"/>
                    <a:pt x="2657113" y="192405"/>
                  </a:cubicBezTo>
                  <a:cubicBezTo>
                    <a:pt x="2369468" y="192405"/>
                    <a:pt x="2228050" y="354987"/>
                    <a:pt x="2065468" y="543544"/>
                  </a:cubicBezTo>
                  <a:cubicBezTo>
                    <a:pt x="1896151" y="739797"/>
                    <a:pt x="1704708" y="962025"/>
                    <a:pt x="1328557" y="962025"/>
                  </a:cubicBezTo>
                  <a:cubicBezTo>
                    <a:pt x="952405" y="962025"/>
                    <a:pt x="760962" y="739797"/>
                    <a:pt x="591645" y="543544"/>
                  </a:cubicBezTo>
                  <a:cubicBezTo>
                    <a:pt x="429063" y="354987"/>
                    <a:pt x="288608" y="192405"/>
                    <a:pt x="0" y="192405"/>
                  </a:cubicBezTo>
                  <a:lnTo>
                    <a:pt x="0" y="0"/>
                  </a:lnTo>
                  <a:cubicBezTo>
                    <a:pt x="376152" y="0"/>
                    <a:pt x="567595" y="222228"/>
                    <a:pt x="736911" y="418481"/>
                  </a:cubicBezTo>
                  <a:cubicBezTo>
                    <a:pt x="899493" y="607038"/>
                    <a:pt x="1039949" y="769620"/>
                    <a:pt x="1328557" y="769620"/>
                  </a:cubicBezTo>
                  <a:cubicBezTo>
                    <a:pt x="1617164" y="769620"/>
                    <a:pt x="1757620" y="607038"/>
                    <a:pt x="1920202" y="418481"/>
                  </a:cubicBezTo>
                  <a:cubicBezTo>
                    <a:pt x="2089518" y="222228"/>
                    <a:pt x="2280961" y="0"/>
                    <a:pt x="2658075" y="0"/>
                  </a:cubicBezTo>
                  <a:cubicBezTo>
                    <a:pt x="3035189" y="0"/>
                    <a:pt x="3226632" y="222228"/>
                    <a:pt x="3395949" y="418481"/>
                  </a:cubicBezTo>
                  <a:cubicBezTo>
                    <a:pt x="3558531" y="607038"/>
                    <a:pt x="3699949" y="769620"/>
                    <a:pt x="3987594" y="769620"/>
                  </a:cubicBezTo>
                  <a:cubicBezTo>
                    <a:pt x="4275240" y="769620"/>
                    <a:pt x="4416657" y="607038"/>
                    <a:pt x="4579240" y="418481"/>
                  </a:cubicBezTo>
                  <a:cubicBezTo>
                    <a:pt x="4748556" y="222228"/>
                    <a:pt x="4939999" y="0"/>
                    <a:pt x="5316151" y="0"/>
                  </a:cubicBezTo>
                  <a:cubicBezTo>
                    <a:pt x="5692303" y="0"/>
                    <a:pt x="5884708" y="222228"/>
                    <a:pt x="6054024" y="418481"/>
                  </a:cubicBezTo>
                  <a:cubicBezTo>
                    <a:pt x="6216606" y="607038"/>
                    <a:pt x="6358024" y="769620"/>
                    <a:pt x="6646631" y="769620"/>
                  </a:cubicBezTo>
                  <a:cubicBezTo>
                    <a:pt x="6935239" y="769620"/>
                    <a:pt x="7075694" y="607038"/>
                    <a:pt x="7239239" y="418481"/>
                  </a:cubicBezTo>
                  <a:cubicBezTo>
                    <a:pt x="7408555" y="222228"/>
                    <a:pt x="7600960" y="0"/>
                    <a:pt x="7977112" y="0"/>
                  </a:cubicBezTo>
                  <a:lnTo>
                    <a:pt x="7977112" y="192405"/>
                  </a:lnTo>
                  <a:cubicBezTo>
                    <a:pt x="7688505" y="192405"/>
                    <a:pt x="7548049" y="354987"/>
                    <a:pt x="7384504" y="543544"/>
                  </a:cubicBezTo>
                  <a:cubicBezTo>
                    <a:pt x="7215188" y="739797"/>
                    <a:pt x="7022783" y="962025"/>
                    <a:pt x="6646631" y="962025"/>
                  </a:cubicBezTo>
                  <a:lnTo>
                    <a:pt x="6645669" y="9620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800" b="0" i="0" u="none">
                <a:solidFill>
                  <a:schemeClr val="dk1"/>
                </a:solidFill>
                <a:latin typeface="Calibri"/>
                <a:ea typeface="Calibri"/>
                <a:cs typeface="Calibri"/>
                <a:sym typeface="Calibri"/>
              </a:endParaRPr>
            </a:p>
          </p:txBody>
        </p:sp>
      </p:grpSp>
      <p:pic>
        <p:nvPicPr>
          <p:cNvPr id="13" name="Picture 12" descr="A black background with red lines and numbers&#10;&#10;Description automatically generated">
            <a:extLst>
              <a:ext uri="{FF2B5EF4-FFF2-40B4-BE49-F238E27FC236}">
                <a16:creationId xmlns:a16="http://schemas.microsoft.com/office/drawing/2014/main" id="{974454B8-A18D-2B7B-BF3A-00D659FB1EFA}"/>
              </a:ext>
            </a:extLst>
          </p:cNvPr>
          <p:cNvPicPr>
            <a:picLocks noChangeAspect="1"/>
          </p:cNvPicPr>
          <p:nvPr/>
        </p:nvPicPr>
        <p:blipFill>
          <a:blip r:embed="rId3"/>
          <a:stretch>
            <a:fillRect/>
          </a:stretch>
        </p:blipFill>
        <p:spPr>
          <a:xfrm>
            <a:off x="2475469" y="2196124"/>
            <a:ext cx="4193062" cy="2743521"/>
          </a:xfrm>
          <a:prstGeom prst="rect">
            <a:avLst/>
          </a:prstGeom>
        </p:spPr>
      </p:pic>
    </p:spTree>
    <p:extLst>
      <p:ext uri="{BB962C8B-B14F-4D97-AF65-F5344CB8AC3E}">
        <p14:creationId xmlns:p14="http://schemas.microsoft.com/office/powerpoint/2010/main" val="17001952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Waves and Optics - Science - 10th Grade by Slidesgo">
  <a:themeElements>
    <a:clrScheme name="Simple Light">
      <a:dk1>
        <a:srgbClr val="041B2D"/>
      </a:dk1>
      <a:lt1>
        <a:srgbClr val="F8F8F8"/>
      </a:lt1>
      <a:dk2>
        <a:srgbClr val="C375DA"/>
      </a:dk2>
      <a:lt2>
        <a:srgbClr val="F58ACB"/>
      </a:lt2>
      <a:accent1>
        <a:srgbClr val="FF6D6D"/>
      </a:accent1>
      <a:accent2>
        <a:srgbClr val="FF9736"/>
      </a:accent2>
      <a:accent3>
        <a:srgbClr val="FFFFFF"/>
      </a:accent3>
      <a:accent4>
        <a:srgbClr val="FFFFFF"/>
      </a:accent4>
      <a:accent5>
        <a:srgbClr val="FFFFFF"/>
      </a:accent5>
      <a:accent6>
        <a:srgbClr val="FFFFFF"/>
      </a:accent6>
      <a:hlink>
        <a:srgbClr val="041B2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1173</TotalTime>
  <Words>1007</Words>
  <Application>Microsoft Macintosh PowerPoint</Application>
  <PresentationFormat>On-screen Show (16:9)</PresentationFormat>
  <Paragraphs>93</Paragraphs>
  <Slides>23</Slides>
  <Notes>23</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23</vt:i4>
      </vt:variant>
    </vt:vector>
  </HeadingPairs>
  <TitlesOfParts>
    <vt:vector size="36" baseType="lpstr">
      <vt:lpstr>DM Sans</vt:lpstr>
      <vt:lpstr>Cambria Math</vt:lpstr>
      <vt:lpstr>-webkit-standard</vt:lpstr>
      <vt:lpstr>Google Sans</vt:lpstr>
      <vt:lpstr>Calibri</vt:lpstr>
      <vt:lpstr>Anaheim</vt:lpstr>
      <vt:lpstr>-apple-system</vt:lpstr>
      <vt:lpstr>Arial</vt:lpstr>
      <vt:lpstr>CMU Typewriter Text</vt:lpstr>
      <vt:lpstr>Helvetica Neue</vt:lpstr>
      <vt:lpstr>Lato</vt:lpstr>
      <vt:lpstr>Encode Sans</vt:lpstr>
      <vt:lpstr>Waves and Optics - Science - 10th Grade by Slidesgo</vt:lpstr>
      <vt:lpstr>Applications of Fourier Series</vt:lpstr>
      <vt:lpstr>Made by</vt:lpstr>
      <vt:lpstr>Table of contents</vt:lpstr>
      <vt:lpstr>Introduction</vt:lpstr>
      <vt:lpstr>01. Introduction</vt:lpstr>
      <vt:lpstr>PowerPoint Presentation</vt:lpstr>
      <vt:lpstr>Example</vt:lpstr>
      <vt:lpstr>Applications</vt:lpstr>
      <vt:lpstr>02. Application of Fourier series</vt:lpstr>
      <vt:lpstr>Other Applications</vt:lpstr>
      <vt:lpstr>Image Processing</vt:lpstr>
      <vt:lpstr>03. Fourier Series in Image Processing</vt:lpstr>
      <vt:lpstr>PowerPoint Presentation</vt:lpstr>
      <vt:lpstr>PowerPoint Presentation</vt:lpstr>
      <vt:lpstr>PowerPoint Presentation</vt:lpstr>
      <vt:lpstr>Crystallography</vt:lpstr>
      <vt:lpstr>04. Fourier Series in Crystallography</vt:lpstr>
      <vt:lpstr>Visualisation</vt:lpstr>
      <vt:lpstr>Visualize Fourier Series</vt:lpstr>
      <vt:lpstr>Conclusion</vt:lpstr>
      <vt:lpstr>06. Conclusion</vt:lpstr>
      <vt:lpstr>—Jean-Baptiste Joseph Fourier</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Applications of Fourier Series</dc:title>
  <cp:lastModifiedBy>SHIVEN VASAN</cp:lastModifiedBy>
  <cp:revision>4</cp:revision>
  <dcterms:modified xsi:type="dcterms:W3CDTF">2024-10-22T18:08:55Z</dcterms:modified>
</cp:coreProperties>
</file>